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92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16"/>
        <p:cNvGrpSpPr/>
        <p:nvPr/>
      </p:nvGrpSpPr>
      <p:grpSpPr>
        <a:xfrm>
          <a:off x="0" y="0"/>
          <a:ext cx="0" cy="0"/>
          <a:chOff x="0" y="0"/>
          <a:chExt cx="0" cy="0"/>
        </a:xfrm>
      </p:grpSpPr>
      <p:pic>
        <p:nvPicPr>
          <p:cNvPr id="17" name="Google Shape;17;p2" descr="Brickwork-HD-R1a.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p:nvPr/>
        </p:nvSpPr>
        <p:spPr>
          <a:xfrm>
            <a:off x="-15875" y="0"/>
            <a:ext cx="11683810" cy="6588125"/>
          </a:xfrm>
          <a:custGeom>
            <a:avLst/>
            <a:gdLst/>
            <a:ahLst/>
            <a:cxnLst/>
            <a:rect l="l" t="t" r="r" b="b"/>
            <a:pathLst>
              <a:path w="11683810" h="6588125" extrusionOk="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a:stretch>
          </a:blipFill>
          <a:ln>
            <a:noFill/>
          </a:ln>
          <a:effectLst>
            <a:outerShdw blurRad="101600" dist="152400" dir="4380000" algn="tl" rotWithShape="0">
              <a:srgbClr val="000000">
                <a:alpha val="4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0" y="4282257"/>
            <a:ext cx="11329257" cy="2028845"/>
          </a:xfrm>
          <a:custGeom>
            <a:avLst/>
            <a:gdLst/>
            <a:ahLst/>
            <a:cxnLst/>
            <a:rect l="l" t="t" r="r" b="b"/>
            <a:pathLst>
              <a:path w="11329257" h="2028845" extrusionOk="0">
                <a:moveTo>
                  <a:pt x="0" y="588520"/>
                </a:moveTo>
                <a:lnTo>
                  <a:pt x="11244075" y="0"/>
                </a:lnTo>
                <a:lnTo>
                  <a:pt x="11329257" y="1424838"/>
                </a:lnTo>
                <a:lnTo>
                  <a:pt x="0" y="2028845"/>
                </a:lnTo>
                <a:lnTo>
                  <a:pt x="0" y="588520"/>
                </a:lnTo>
                <a:close/>
              </a:path>
            </a:pathLst>
          </a:custGeom>
          <a:gradFill>
            <a:gsLst>
              <a:gs pos="0">
                <a:schemeClr val="accent2"/>
              </a:gs>
              <a:gs pos="34000">
                <a:schemeClr val="accent2"/>
              </a:gs>
              <a:gs pos="100000">
                <a:srgbClr val="304E3E"/>
              </a:gs>
            </a:gsLst>
            <a:path path="circle">
              <a:fillToRect l="50000" t="50000" r="50000" b="50000"/>
            </a:path>
            <a:tileRect/>
          </a:gradFill>
          <a:ln>
            <a:noFill/>
          </a:ln>
        </p:spPr>
      </p:sp>
      <p:sp>
        <p:nvSpPr>
          <p:cNvPr id="20" name="Google Shape;20;p2"/>
          <p:cNvSpPr/>
          <p:nvPr/>
        </p:nvSpPr>
        <p:spPr>
          <a:xfrm>
            <a:off x="0" y="0"/>
            <a:ext cx="8719579" cy="456877"/>
          </a:xfrm>
          <a:custGeom>
            <a:avLst/>
            <a:gdLst/>
            <a:ahLst/>
            <a:cxnLst/>
            <a:rect l="l" t="t" r="r" b="b"/>
            <a:pathLst>
              <a:path w="8719579" h="456877" extrusionOk="0">
                <a:moveTo>
                  <a:pt x="0" y="0"/>
                </a:moveTo>
                <a:lnTo>
                  <a:pt x="8719579" y="0"/>
                </a:lnTo>
                <a:lnTo>
                  <a:pt x="0" y="456877"/>
                </a:lnTo>
                <a:lnTo>
                  <a:pt x="0" y="0"/>
                </a:lnTo>
                <a:close/>
              </a:path>
            </a:pathLst>
          </a:custGeom>
          <a:gradFill>
            <a:gsLst>
              <a:gs pos="0">
                <a:schemeClr val="accent2"/>
              </a:gs>
              <a:gs pos="34000">
                <a:schemeClr val="accent2"/>
              </a:gs>
              <a:gs pos="100000">
                <a:srgbClr val="304E3E"/>
              </a:gs>
            </a:gsLst>
            <a:path path="circle">
              <a:fillToRect l="50000" t="50000" r="50000" b="50000"/>
            </a:path>
            <a:tileRect/>
          </a:gradFill>
          <a:ln>
            <a:noFill/>
          </a:ln>
        </p:spPr>
      </p:sp>
      <p:sp>
        <p:nvSpPr>
          <p:cNvPr id="21" name="Google Shape;21;p2"/>
          <p:cNvSpPr/>
          <p:nvPr/>
        </p:nvSpPr>
        <p:spPr>
          <a:xfrm rot="-180000">
            <a:off x="-161800" y="293317"/>
            <a:ext cx="11367116" cy="5751804"/>
          </a:xfrm>
          <a:custGeom>
            <a:avLst/>
            <a:gdLst/>
            <a:ahLst/>
            <a:cxnLst/>
            <a:rect l="l" t="t" r="r" b="b"/>
            <a:pathLst>
              <a:path w="11367116" h="5751804" extrusionOk="0">
                <a:moveTo>
                  <a:pt x="11346705" y="0"/>
                </a:moveTo>
                <a:cubicBezTo>
                  <a:pt x="11353509" y="1915114"/>
                  <a:pt x="11360312" y="3830229"/>
                  <a:pt x="11367116" y="5745343"/>
                </a:cubicBezTo>
                <a:lnTo>
                  <a:pt x="0" y="5751804"/>
                </a:lnTo>
              </a:path>
            </a:pathLst>
          </a:custGeom>
          <a:noFill/>
          <a:ln w="8255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rot="-180000">
            <a:off x="891201" y="662656"/>
            <a:ext cx="9755187" cy="2766528"/>
          </a:xfrm>
          <a:prstGeom prst="rect">
            <a:avLst/>
          </a:prstGeom>
          <a:noFill/>
          <a:ln>
            <a:noFill/>
          </a:ln>
        </p:spPr>
        <p:txBody>
          <a:bodyPr spcFirstLastPara="1" wrap="square" lIns="91425" tIns="45700" rIns="91425" bIns="45700" anchor="b" anchorCtr="0"/>
          <a:lstStyle>
            <a:lvl1pPr lvl="0" algn="r" rtl="1">
              <a:lnSpc>
                <a:spcPct val="90000"/>
              </a:lnSpc>
              <a:spcBef>
                <a:spcPts val="0"/>
              </a:spcBef>
              <a:spcAft>
                <a:spcPts val="0"/>
              </a:spcAft>
              <a:buClr>
                <a:schemeClr val="accent1"/>
              </a:buClr>
              <a:buSzPts val="8000"/>
              <a:buFont typeface="Impact"/>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rot="-180000">
            <a:off x="983062" y="3505209"/>
            <a:ext cx="9755187" cy="550333"/>
          </a:xfrm>
          <a:prstGeom prst="rect">
            <a:avLst/>
          </a:prstGeom>
          <a:noFill/>
          <a:ln>
            <a:noFill/>
          </a:ln>
        </p:spPr>
        <p:txBody>
          <a:bodyPr spcFirstLastPara="1" wrap="square" lIns="91425" tIns="45700" rIns="91425" bIns="45700" anchor="t" anchorCtr="0"/>
          <a:lstStyle>
            <a:lvl1pPr lvl="0" algn="r" rtl="1">
              <a:lnSpc>
                <a:spcPct val="120000"/>
              </a:lnSpc>
              <a:spcBef>
                <a:spcPts val="1000"/>
              </a:spcBef>
              <a:spcAft>
                <a:spcPts val="0"/>
              </a:spcAft>
              <a:buSzPts val="4480"/>
              <a:buNone/>
              <a:defRPr sz="2800">
                <a:solidFill>
                  <a:srgbClr val="7F7F7F"/>
                </a:solidFill>
              </a:defRPr>
            </a:lvl1pPr>
            <a:lvl2pPr lvl="1" algn="ctr" rtl="1">
              <a:lnSpc>
                <a:spcPct val="120000"/>
              </a:lnSpc>
              <a:spcBef>
                <a:spcPts val="500"/>
              </a:spcBef>
              <a:spcAft>
                <a:spcPts val="0"/>
              </a:spcAft>
              <a:buSzPts val="3200"/>
              <a:buNone/>
              <a:defRPr sz="2000"/>
            </a:lvl2pPr>
            <a:lvl3pPr lvl="2" algn="ctr" rtl="1">
              <a:lnSpc>
                <a:spcPct val="120000"/>
              </a:lnSpc>
              <a:spcBef>
                <a:spcPts val="500"/>
              </a:spcBef>
              <a:spcAft>
                <a:spcPts val="0"/>
              </a:spcAft>
              <a:buSzPts val="2880"/>
              <a:buNone/>
              <a:defRPr sz="1800"/>
            </a:lvl3pPr>
            <a:lvl4pPr lvl="3" algn="ctr" rtl="1">
              <a:lnSpc>
                <a:spcPct val="120000"/>
              </a:lnSpc>
              <a:spcBef>
                <a:spcPts val="500"/>
              </a:spcBef>
              <a:spcAft>
                <a:spcPts val="0"/>
              </a:spcAft>
              <a:buSzPts val="2560"/>
              <a:buNone/>
              <a:defRPr sz="1600"/>
            </a:lvl4pPr>
            <a:lvl5pPr lvl="4" algn="ctr" rtl="1">
              <a:lnSpc>
                <a:spcPct val="120000"/>
              </a:lnSpc>
              <a:spcBef>
                <a:spcPts val="500"/>
              </a:spcBef>
              <a:spcAft>
                <a:spcPts val="0"/>
              </a:spcAft>
              <a:buSzPts val="2560"/>
              <a:buNone/>
              <a:defRPr sz="1600"/>
            </a:lvl5pPr>
            <a:lvl6pPr lvl="5" algn="ctr" rtl="1">
              <a:lnSpc>
                <a:spcPct val="120000"/>
              </a:lnSpc>
              <a:spcBef>
                <a:spcPts val="500"/>
              </a:spcBef>
              <a:spcAft>
                <a:spcPts val="0"/>
              </a:spcAft>
              <a:buSzPts val="2560"/>
              <a:buNone/>
              <a:defRPr sz="1600"/>
            </a:lvl6pPr>
            <a:lvl7pPr lvl="6" algn="ctr" rtl="1">
              <a:lnSpc>
                <a:spcPct val="120000"/>
              </a:lnSpc>
              <a:spcBef>
                <a:spcPts val="500"/>
              </a:spcBef>
              <a:spcAft>
                <a:spcPts val="0"/>
              </a:spcAft>
              <a:buSzPts val="2560"/>
              <a:buNone/>
              <a:defRPr sz="1600"/>
            </a:lvl7pPr>
            <a:lvl8pPr lvl="7" algn="ctr" rtl="1">
              <a:lnSpc>
                <a:spcPct val="120000"/>
              </a:lnSpc>
              <a:spcBef>
                <a:spcPts val="500"/>
              </a:spcBef>
              <a:spcAft>
                <a:spcPts val="0"/>
              </a:spcAft>
              <a:buSzPts val="2560"/>
              <a:buNone/>
              <a:defRPr sz="1600"/>
            </a:lvl8pPr>
            <a:lvl9pPr lvl="8" algn="ctr" rtl="1">
              <a:lnSpc>
                <a:spcPct val="120000"/>
              </a:lnSpc>
              <a:spcBef>
                <a:spcPts val="500"/>
              </a:spcBef>
              <a:spcAft>
                <a:spcPts val="0"/>
              </a:spcAft>
              <a:buSzPts val="2560"/>
              <a:buNone/>
              <a:defRPr sz="1600"/>
            </a:lvl9pPr>
          </a:lstStyle>
          <a:p>
            <a:endParaRPr/>
          </a:p>
        </p:txBody>
      </p:sp>
      <p:sp>
        <p:nvSpPr>
          <p:cNvPr id="24" name="Google Shape;24;p2"/>
          <p:cNvSpPr txBox="1">
            <a:spLocks noGrp="1"/>
          </p:cNvSpPr>
          <p:nvPr>
            <p:ph type="dt" idx="10"/>
          </p:nvPr>
        </p:nvSpPr>
        <p:spPr>
          <a:xfrm rot="-180000">
            <a:off x="4948541" y="4578463"/>
            <a:ext cx="6143653" cy="116311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5400">
                <a:solidFill>
                  <a:srgbClr val="304E3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180000">
            <a:off x="-9144" y="4882896"/>
            <a:ext cx="4050792" cy="1197864"/>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rot="-180000">
            <a:off x="9851758" y="3832648"/>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rgbClr val="3F3F3F"/>
                </a:solidFill>
                <a:latin typeface="Impact"/>
                <a:ea typeface="Impact"/>
                <a:cs typeface="Impact"/>
                <a:sym typeface="Impact"/>
              </a:defRPr>
            </a:lvl1pPr>
            <a:lvl2pPr marL="0" lvl="1" indent="0" algn="ctr">
              <a:spcBef>
                <a:spcPts val="0"/>
              </a:spcBef>
              <a:buNone/>
              <a:defRPr sz="2400" b="0" i="0" u="none" strike="noStrike" cap="none">
                <a:solidFill>
                  <a:srgbClr val="3F3F3F"/>
                </a:solidFill>
                <a:latin typeface="Impact"/>
                <a:ea typeface="Impact"/>
                <a:cs typeface="Impact"/>
                <a:sym typeface="Impact"/>
              </a:defRPr>
            </a:lvl2pPr>
            <a:lvl3pPr marL="0" lvl="2" indent="0" algn="ctr">
              <a:spcBef>
                <a:spcPts val="0"/>
              </a:spcBef>
              <a:buNone/>
              <a:defRPr sz="2400" b="0" i="0" u="none" strike="noStrike" cap="none">
                <a:solidFill>
                  <a:srgbClr val="3F3F3F"/>
                </a:solidFill>
                <a:latin typeface="Impact"/>
                <a:ea typeface="Impact"/>
                <a:cs typeface="Impact"/>
                <a:sym typeface="Impact"/>
              </a:defRPr>
            </a:lvl3pPr>
            <a:lvl4pPr marL="0" lvl="3" indent="0" algn="ctr">
              <a:spcBef>
                <a:spcPts val="0"/>
              </a:spcBef>
              <a:buNone/>
              <a:defRPr sz="2400" b="0" i="0" u="none" strike="noStrike" cap="none">
                <a:solidFill>
                  <a:srgbClr val="3F3F3F"/>
                </a:solidFill>
                <a:latin typeface="Impact"/>
                <a:ea typeface="Impact"/>
                <a:cs typeface="Impact"/>
                <a:sym typeface="Impact"/>
              </a:defRPr>
            </a:lvl4pPr>
            <a:lvl5pPr marL="0" lvl="4" indent="0" algn="ctr">
              <a:spcBef>
                <a:spcPts val="0"/>
              </a:spcBef>
              <a:buNone/>
              <a:defRPr sz="2400" b="0" i="0" u="none" strike="noStrike" cap="none">
                <a:solidFill>
                  <a:srgbClr val="3F3F3F"/>
                </a:solidFill>
                <a:latin typeface="Impact"/>
                <a:ea typeface="Impact"/>
                <a:cs typeface="Impact"/>
                <a:sym typeface="Impact"/>
              </a:defRPr>
            </a:lvl5pPr>
            <a:lvl6pPr marL="0" lvl="5" indent="0" algn="ctr">
              <a:spcBef>
                <a:spcPts val="0"/>
              </a:spcBef>
              <a:buNone/>
              <a:defRPr sz="2400" b="0" i="0" u="none" strike="noStrike" cap="none">
                <a:solidFill>
                  <a:srgbClr val="3F3F3F"/>
                </a:solidFill>
                <a:latin typeface="Impact"/>
                <a:ea typeface="Impact"/>
                <a:cs typeface="Impact"/>
                <a:sym typeface="Impact"/>
              </a:defRPr>
            </a:lvl6pPr>
            <a:lvl7pPr marL="0" lvl="6" indent="0" algn="ctr">
              <a:spcBef>
                <a:spcPts val="0"/>
              </a:spcBef>
              <a:buNone/>
              <a:defRPr sz="2400" b="0" i="0" u="none" strike="noStrike" cap="none">
                <a:solidFill>
                  <a:srgbClr val="3F3F3F"/>
                </a:solidFill>
                <a:latin typeface="Impact"/>
                <a:ea typeface="Impact"/>
                <a:cs typeface="Impact"/>
                <a:sym typeface="Impact"/>
              </a:defRPr>
            </a:lvl7pPr>
            <a:lvl8pPr marL="0" lvl="7" indent="0" algn="ctr">
              <a:spcBef>
                <a:spcPts val="0"/>
              </a:spcBef>
              <a:buNone/>
              <a:defRPr sz="2400" b="0" i="0" u="none" strike="noStrike" cap="none">
                <a:solidFill>
                  <a:srgbClr val="3F3F3F"/>
                </a:solidFill>
                <a:latin typeface="Impact"/>
                <a:ea typeface="Impact"/>
                <a:cs typeface="Impact"/>
                <a:sym typeface="Impact"/>
              </a:defRPr>
            </a:lvl8pPr>
            <a:lvl9pPr marL="0" lvl="8" indent="0" algn="ctr">
              <a:spcBef>
                <a:spcPts val="0"/>
              </a:spcBef>
              <a:buNone/>
              <a:defRPr sz="2400" b="0" i="0" u="none" strike="noStrike" cap="none">
                <a:solidFill>
                  <a:srgbClr val="3F3F3F"/>
                </a:solidFill>
                <a:latin typeface="Impact"/>
                <a:ea typeface="Impact"/>
                <a:cs typeface="Impact"/>
                <a:sym typeface="Impact"/>
              </a:defRPr>
            </a:lvl9pPr>
          </a:lstStyle>
          <a:p>
            <a:pPr marL="0" lvl="0" indent="0" algn="ctr" rtl="0">
              <a:spcBef>
                <a:spcPts val="0"/>
              </a:spcBef>
              <a:spcAft>
                <a:spcPts val="0"/>
              </a:spcAft>
              <a:buNone/>
            </a:pPr>
            <a:fld id="{00000000-1234-1234-1234-123412341234}" type="slidenum">
              <a:rPr lang="iw-IL"/>
              <a:t>‹#›</a:t>
            </a:fld>
            <a:endParaRPr/>
          </a:p>
        </p:txBody>
      </p:sp>
      <p:sp>
        <p:nvSpPr>
          <p:cNvPr id="27" name="Google Shape;27;p2"/>
          <p:cNvSpPr/>
          <p:nvPr/>
        </p:nvSpPr>
        <p:spPr>
          <a:xfrm rot="-180000">
            <a:off x="4221385" y="5111356"/>
            <a:ext cx="515386" cy="515386"/>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685800" y="4106333"/>
            <a:ext cx="10394708" cy="588846"/>
          </a:xfrm>
          <a:prstGeom prst="rect">
            <a:avLst/>
          </a:prstGeom>
          <a:noFill/>
          <a:ln>
            <a:noFill/>
          </a:ln>
        </p:spPr>
        <p:txBody>
          <a:bodyPr spcFirstLastPara="1" wrap="square" lIns="91425" tIns="45700" rIns="91425" bIns="45700" anchor="b" anchorCtr="0"/>
          <a:lstStyle>
            <a:lvl1pPr lvl="0" algn="l" rtl="1">
              <a:lnSpc>
                <a:spcPct val="90000"/>
              </a:lnSpc>
              <a:spcBef>
                <a:spcPts val="0"/>
              </a:spcBef>
              <a:spcAft>
                <a:spcPts val="0"/>
              </a:spcAft>
              <a:buClr>
                <a:schemeClr val="accen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1"/>
          <p:cNvSpPr>
            <a:spLocks noGrp="1"/>
          </p:cNvSpPr>
          <p:nvPr>
            <p:ph type="pic" idx="2"/>
          </p:nvPr>
        </p:nvSpPr>
        <p:spPr>
          <a:xfrm>
            <a:off x="685801" y="685799"/>
            <a:ext cx="10392513" cy="3194903"/>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1">
              <a:lnSpc>
                <a:spcPct val="120000"/>
              </a:lnSpc>
              <a:spcBef>
                <a:spcPts val="1000"/>
              </a:spcBef>
              <a:spcAft>
                <a:spcPts val="0"/>
              </a:spcAft>
              <a:buClr>
                <a:schemeClr val="accent1"/>
              </a:buClr>
              <a:buSzPts val="5120"/>
              <a:buFont typeface="Arial"/>
              <a:buNone/>
              <a:defRPr sz="3200" b="0" i="0" u="none" strike="noStrike" cap="none">
                <a:solidFill>
                  <a:schemeClr val="dk1"/>
                </a:solidFill>
                <a:latin typeface="Impact"/>
                <a:ea typeface="Impact"/>
                <a:cs typeface="Impact"/>
                <a:sym typeface="Impact"/>
              </a:defRPr>
            </a:lvl1pPr>
            <a:lvl2pPr marR="0" lvl="1" algn="r" rtl="1">
              <a:lnSpc>
                <a:spcPct val="120000"/>
              </a:lnSpc>
              <a:spcBef>
                <a:spcPts val="500"/>
              </a:spcBef>
              <a:spcAft>
                <a:spcPts val="0"/>
              </a:spcAft>
              <a:buClr>
                <a:schemeClr val="accent1"/>
              </a:buClr>
              <a:buSzPts val="4480"/>
              <a:buFont typeface="Arial"/>
              <a:buNone/>
              <a:defRPr sz="2800" b="0" i="0" u="none" strike="noStrike" cap="none">
                <a:solidFill>
                  <a:schemeClr val="dk1"/>
                </a:solidFill>
                <a:latin typeface="Impact"/>
                <a:ea typeface="Impact"/>
                <a:cs typeface="Impact"/>
                <a:sym typeface="Impact"/>
              </a:defRPr>
            </a:lvl2pPr>
            <a:lvl3pPr marR="0" lvl="2" algn="r" rtl="1">
              <a:lnSpc>
                <a:spcPct val="120000"/>
              </a:lnSpc>
              <a:spcBef>
                <a:spcPts val="50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3pPr>
            <a:lvl4pPr marR="0" lvl="3"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4pPr>
            <a:lvl5pPr marR="0" lvl="4"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5pPr>
            <a:lvl6pPr marR="0" lvl="5"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6pPr>
            <a:lvl7pPr marR="0" lvl="6"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7pPr>
            <a:lvl8pPr marR="0" lvl="7"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8pPr>
            <a:lvl9pPr marR="0" lvl="8"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9pPr>
          </a:lstStyle>
          <a:p>
            <a:endParaRPr/>
          </a:p>
        </p:txBody>
      </p:sp>
      <p:sp>
        <p:nvSpPr>
          <p:cNvPr id="82" name="Google Shape;82;p11"/>
          <p:cNvSpPr txBox="1">
            <a:spLocks noGrp="1"/>
          </p:cNvSpPr>
          <p:nvPr>
            <p:ph type="body" idx="1"/>
          </p:nvPr>
        </p:nvSpPr>
        <p:spPr>
          <a:xfrm>
            <a:off x="685780" y="4702923"/>
            <a:ext cx="10394728" cy="682472"/>
          </a:xfrm>
          <a:prstGeom prst="rect">
            <a:avLst/>
          </a:prstGeom>
          <a:noFill/>
          <a:ln>
            <a:noFill/>
          </a:ln>
        </p:spPr>
        <p:txBody>
          <a:bodyPr spcFirstLastPara="1" wrap="square" lIns="91425" tIns="45700" rIns="91425" bIns="45700" anchor="t" anchorCtr="0"/>
          <a:lstStyle>
            <a:lvl1pPr marL="457200" lvl="0" indent="-228600" algn="l" rtl="1">
              <a:lnSpc>
                <a:spcPct val="120000"/>
              </a:lnSpc>
              <a:spcBef>
                <a:spcPts val="1000"/>
              </a:spcBef>
              <a:spcAft>
                <a:spcPts val="0"/>
              </a:spcAft>
              <a:buSzPts val="2560"/>
              <a:buNone/>
              <a:defRPr sz="16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83" name="Google Shape;83;p11"/>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כיתוב">
  <p:cSld name="כותרת וכיתוב">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85801" y="685800"/>
            <a:ext cx="10396902" cy="3194903"/>
          </a:xfrm>
          <a:prstGeom prst="rect">
            <a:avLst/>
          </a:prstGeom>
          <a:noFill/>
          <a:ln>
            <a:noFill/>
          </a:ln>
        </p:spPr>
        <p:txBody>
          <a:bodyPr spcFirstLastPara="1" wrap="square" lIns="91425" tIns="45700" rIns="91425" bIns="45700" anchor="ctr" anchorCtr="0"/>
          <a:lstStyle>
            <a:lvl1pPr lvl="0" algn="ctr" rtl="1">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685779" y="4106333"/>
            <a:ext cx="10394729" cy="1273606"/>
          </a:xfrm>
          <a:prstGeom prst="rect">
            <a:avLst/>
          </a:prstGeom>
          <a:noFill/>
          <a:ln>
            <a:noFill/>
          </a:ln>
        </p:spPr>
        <p:txBody>
          <a:bodyPr spcFirstLastPara="1" wrap="square" lIns="91425" tIns="45700" rIns="91425" bIns="45700" anchor="ctr" anchorCtr="0"/>
          <a:lstStyle>
            <a:lvl1pPr marL="457200" lvl="0" indent="-228600" algn="ctr" rtl="1">
              <a:lnSpc>
                <a:spcPct val="120000"/>
              </a:lnSpc>
              <a:spcBef>
                <a:spcPts val="1000"/>
              </a:spcBef>
              <a:spcAft>
                <a:spcPts val="0"/>
              </a:spcAft>
              <a:buSzPts val="2880"/>
              <a:buNone/>
              <a:defRPr sz="18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89" name="Google Shape;89;p12"/>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ציטוט עם כיתוב">
  <p:cSld name="ציטוט עם כיתוב">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1121732" y="685800"/>
            <a:ext cx="9525020" cy="2916704"/>
          </a:xfrm>
          <a:prstGeom prst="rect">
            <a:avLst/>
          </a:prstGeom>
          <a:noFill/>
          <a:ln>
            <a:noFill/>
          </a:ln>
        </p:spPr>
        <p:txBody>
          <a:bodyPr spcFirstLastPara="1" wrap="square" lIns="91425" tIns="45700" rIns="91425" bIns="45700" anchor="ctr" anchorCtr="0"/>
          <a:lstStyle>
            <a:lvl1pPr lvl="0" algn="ctr" rtl="1">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3"/>
          <p:cNvSpPr txBox="1">
            <a:spLocks noGrp="1"/>
          </p:cNvSpPr>
          <p:nvPr>
            <p:ph type="body" idx="1"/>
          </p:nvPr>
        </p:nvSpPr>
        <p:spPr>
          <a:xfrm>
            <a:off x="1550264" y="3610032"/>
            <a:ext cx="8667956" cy="377768"/>
          </a:xfrm>
          <a:prstGeom prst="rect">
            <a:avLst/>
          </a:prstGeom>
          <a:noFill/>
          <a:ln>
            <a:noFill/>
          </a:ln>
        </p:spPr>
        <p:txBody>
          <a:bodyPr spcFirstLastPara="1" wrap="square" lIns="91425" tIns="45700" rIns="91425" bIns="45700" anchor="t" anchorCtr="0"/>
          <a:lstStyle>
            <a:lvl1pPr marL="457200" lvl="0" indent="-228600" algn="r" rtl="1">
              <a:lnSpc>
                <a:spcPct val="120000"/>
              </a:lnSpc>
              <a:spcBef>
                <a:spcPts val="1000"/>
              </a:spcBef>
              <a:spcAft>
                <a:spcPts val="0"/>
              </a:spcAft>
              <a:buSzPts val="2240"/>
              <a:buNone/>
              <a:defRPr sz="1400">
                <a:solidFill>
                  <a:srgbClr val="7F7F7F"/>
                </a:solidFill>
              </a:defRPr>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95" name="Google Shape;95;p13"/>
          <p:cNvSpPr txBox="1">
            <a:spLocks noGrp="1"/>
          </p:cNvSpPr>
          <p:nvPr>
            <p:ph type="body" idx="2"/>
          </p:nvPr>
        </p:nvSpPr>
        <p:spPr>
          <a:xfrm>
            <a:off x="685801" y="4106334"/>
            <a:ext cx="10396882" cy="1268252"/>
          </a:xfrm>
          <a:prstGeom prst="rect">
            <a:avLst/>
          </a:prstGeom>
          <a:noFill/>
          <a:ln>
            <a:noFill/>
          </a:ln>
        </p:spPr>
        <p:txBody>
          <a:bodyPr spcFirstLastPara="1" wrap="square" lIns="91425" tIns="45700" rIns="91425" bIns="45700" anchor="ctr" anchorCtr="0"/>
          <a:lstStyle>
            <a:lvl1pPr marL="457200" lvl="0" indent="-228600" algn="ctr" rtl="1">
              <a:lnSpc>
                <a:spcPct val="120000"/>
              </a:lnSpc>
              <a:spcBef>
                <a:spcPts val="1000"/>
              </a:spcBef>
              <a:spcAft>
                <a:spcPts val="0"/>
              </a:spcAft>
              <a:buSzPts val="2880"/>
              <a:buNone/>
              <a:defRPr sz="18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96" name="Google Shape;96;p13"/>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
        <p:nvSpPr>
          <p:cNvPr id="99" name="Google Shape;99;p13"/>
          <p:cNvSpPr txBox="1"/>
          <p:nvPr/>
        </p:nvSpPr>
        <p:spPr>
          <a:xfrm>
            <a:off x="685801" y="89262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Impact"/>
              <a:buNone/>
            </a:pPr>
            <a:r>
              <a:rPr lang="iw-IL" sz="8000" b="0" i="0" u="none" strike="noStrike" cap="none">
                <a:solidFill>
                  <a:schemeClr val="dk1"/>
                </a:solidFill>
                <a:latin typeface="Impact"/>
                <a:ea typeface="Impact"/>
                <a:cs typeface="Impact"/>
                <a:sym typeface="Impact"/>
              </a:rPr>
              <a:t>“</a:t>
            </a:r>
            <a:endParaRPr/>
          </a:p>
        </p:txBody>
      </p:sp>
      <p:sp>
        <p:nvSpPr>
          <p:cNvPr id="100" name="Google Shape;100;p13"/>
          <p:cNvSpPr txBox="1"/>
          <p:nvPr/>
        </p:nvSpPr>
        <p:spPr>
          <a:xfrm>
            <a:off x="10473083" y="292282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Impact"/>
              <a:buNone/>
            </a:pPr>
            <a:r>
              <a:rPr lang="iw-IL" sz="8000" b="0" i="0" u="none" strike="noStrike" cap="none">
                <a:solidFill>
                  <a:schemeClr val="dk1"/>
                </a:solidFill>
                <a:latin typeface="Impact"/>
                <a:ea typeface="Impact"/>
                <a:cs typeface="Impact"/>
                <a:sym typeface="Impact"/>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כרטיס שם">
  <p:cSld name="כרטיס שם">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685800" y="1723854"/>
            <a:ext cx="10394707" cy="2511835"/>
          </a:xfrm>
          <a:prstGeom prst="rect">
            <a:avLst/>
          </a:prstGeom>
          <a:noFill/>
          <a:ln>
            <a:noFill/>
          </a:ln>
        </p:spPr>
        <p:txBody>
          <a:bodyPr spcFirstLastPara="1" wrap="square" lIns="91425" tIns="45700" rIns="91425" bIns="45700" anchor="b" anchorCtr="0"/>
          <a:lstStyle>
            <a:lvl1pPr lvl="0" algn="l" rtl="1">
              <a:lnSpc>
                <a:spcPct val="90000"/>
              </a:lnSpc>
              <a:spcBef>
                <a:spcPts val="0"/>
              </a:spcBef>
              <a:spcAft>
                <a:spcPts val="0"/>
              </a:spcAft>
              <a:buClr>
                <a:schemeClr val="accen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85800" y="4247468"/>
            <a:ext cx="10394707" cy="1140644"/>
          </a:xfrm>
          <a:prstGeom prst="rect">
            <a:avLst/>
          </a:prstGeom>
          <a:noFill/>
          <a:ln>
            <a:noFill/>
          </a:ln>
        </p:spPr>
        <p:txBody>
          <a:bodyPr spcFirstLastPara="1" wrap="square" lIns="91425" tIns="45700" rIns="91425" bIns="45700" anchor="t" anchorCtr="0"/>
          <a:lstStyle>
            <a:lvl1pPr marL="457200" lvl="0" indent="-228600" algn="l" rtl="1">
              <a:lnSpc>
                <a:spcPct val="120000"/>
              </a:lnSpc>
              <a:spcBef>
                <a:spcPts val="1000"/>
              </a:spcBef>
              <a:spcAft>
                <a:spcPts val="0"/>
              </a:spcAft>
              <a:buSzPts val="2880"/>
              <a:buNone/>
              <a:defRPr sz="18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104" name="Google Shape;104;p14"/>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685802" y="685800"/>
            <a:ext cx="10394706" cy="1151965"/>
          </a:xfrm>
          <a:prstGeom prst="rect">
            <a:avLst/>
          </a:prstGeom>
          <a:noFill/>
          <a:ln>
            <a:noFill/>
          </a:ln>
        </p:spPr>
        <p:txBody>
          <a:bodyPr spcFirstLastPara="1" wrap="square" lIns="91425" tIns="45700" rIns="91425" bIns="45700" anchor="ctr" anchorCtr="0"/>
          <a:lstStyle>
            <a:lvl1pPr lvl="0" algn="ctr" rtl="1">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5"/>
          <p:cNvSpPr txBox="1">
            <a:spLocks noGrp="1"/>
          </p:cNvSpPr>
          <p:nvPr>
            <p:ph type="body" idx="1"/>
          </p:nvPr>
        </p:nvSpPr>
        <p:spPr>
          <a:xfrm>
            <a:off x="685802" y="206339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840"/>
              <a:buNone/>
              <a:defRPr sz="24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10" name="Google Shape;110;p15"/>
          <p:cNvSpPr txBox="1">
            <a:spLocks noGrp="1"/>
          </p:cNvSpPr>
          <p:nvPr>
            <p:ph type="body" idx="2"/>
          </p:nvPr>
        </p:nvSpPr>
        <p:spPr>
          <a:xfrm>
            <a:off x="685802" y="2639658"/>
            <a:ext cx="3310128" cy="2734928"/>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11" name="Google Shape;111;p15"/>
          <p:cNvSpPr txBox="1">
            <a:spLocks noGrp="1"/>
          </p:cNvSpPr>
          <p:nvPr>
            <p:ph type="body" idx="3"/>
          </p:nvPr>
        </p:nvSpPr>
        <p:spPr>
          <a:xfrm>
            <a:off x="4234622" y="206339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840"/>
              <a:buNone/>
              <a:defRPr sz="24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12" name="Google Shape;112;p15"/>
          <p:cNvSpPr txBox="1">
            <a:spLocks noGrp="1"/>
          </p:cNvSpPr>
          <p:nvPr>
            <p:ph type="body" idx="4"/>
          </p:nvPr>
        </p:nvSpPr>
        <p:spPr>
          <a:xfrm>
            <a:off x="4234621" y="2639658"/>
            <a:ext cx="3310128" cy="2734928"/>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13" name="Google Shape;113;p15"/>
          <p:cNvSpPr txBox="1">
            <a:spLocks noGrp="1"/>
          </p:cNvSpPr>
          <p:nvPr>
            <p:ph type="body" idx="5"/>
          </p:nvPr>
        </p:nvSpPr>
        <p:spPr>
          <a:xfrm>
            <a:off x="7770380" y="206339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840"/>
              <a:buNone/>
              <a:defRPr sz="24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14" name="Google Shape;114;p15"/>
          <p:cNvSpPr txBox="1">
            <a:spLocks noGrp="1"/>
          </p:cNvSpPr>
          <p:nvPr>
            <p:ph type="body" idx="6"/>
          </p:nvPr>
        </p:nvSpPr>
        <p:spPr>
          <a:xfrm>
            <a:off x="7770380" y="2639658"/>
            <a:ext cx="3310128" cy="2734928"/>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15" name="Google Shape;115;p15"/>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lstStyle>
            <a:lvl1pPr lvl="0" algn="ctr" rtl="1">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6"/>
          <p:cNvSpPr txBox="1">
            <a:spLocks noGrp="1"/>
          </p:cNvSpPr>
          <p:nvPr>
            <p:ph type="body" idx="1"/>
          </p:nvPr>
        </p:nvSpPr>
        <p:spPr>
          <a:xfrm>
            <a:off x="691840" y="381302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520"/>
              <a:buNone/>
              <a:defRPr sz="22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21" name="Google Shape;121;p16"/>
          <p:cNvSpPr>
            <a:spLocks noGrp="1"/>
          </p:cNvSpPr>
          <p:nvPr>
            <p:ph type="pic" idx="2"/>
          </p:nvPr>
        </p:nvSpPr>
        <p:spPr>
          <a:xfrm>
            <a:off x="685780" y="2063395"/>
            <a:ext cx="3310128" cy="1536725"/>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1">
              <a:lnSpc>
                <a:spcPct val="120000"/>
              </a:lnSpc>
              <a:spcBef>
                <a:spcPts val="10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1pPr>
            <a:lvl2pPr marR="0" lvl="1"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2pPr>
            <a:lvl3pPr marR="0" lvl="2"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3pPr>
            <a:lvl4pPr marR="0" lvl="3"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4pPr>
            <a:lvl5pPr marR="0" lvl="4"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5pPr>
            <a:lvl6pPr marR="0" lvl="5"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6pPr>
            <a:lvl7pPr marR="0" lvl="6"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7pPr>
            <a:lvl8pPr marR="0" lvl="7"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8pPr>
            <a:lvl9pPr marR="0" lvl="8"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9pPr>
          </a:lstStyle>
          <a:p>
            <a:endParaRPr/>
          </a:p>
        </p:txBody>
      </p:sp>
      <p:sp>
        <p:nvSpPr>
          <p:cNvPr id="122" name="Google Shape;122;p16"/>
          <p:cNvSpPr txBox="1">
            <a:spLocks noGrp="1"/>
          </p:cNvSpPr>
          <p:nvPr>
            <p:ph type="body" idx="3"/>
          </p:nvPr>
        </p:nvSpPr>
        <p:spPr>
          <a:xfrm>
            <a:off x="691840" y="4389287"/>
            <a:ext cx="3310128" cy="985299"/>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23" name="Google Shape;123;p16"/>
          <p:cNvSpPr txBox="1">
            <a:spLocks noGrp="1"/>
          </p:cNvSpPr>
          <p:nvPr>
            <p:ph type="body" idx="4"/>
          </p:nvPr>
        </p:nvSpPr>
        <p:spPr>
          <a:xfrm>
            <a:off x="4237410" y="381302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520"/>
              <a:buNone/>
              <a:defRPr sz="22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24" name="Google Shape;124;p16"/>
          <p:cNvSpPr>
            <a:spLocks noGrp="1"/>
          </p:cNvSpPr>
          <p:nvPr>
            <p:ph type="pic" idx="5"/>
          </p:nvPr>
        </p:nvSpPr>
        <p:spPr>
          <a:xfrm>
            <a:off x="4235999" y="2063395"/>
            <a:ext cx="3310128" cy="1535237"/>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1">
              <a:lnSpc>
                <a:spcPct val="120000"/>
              </a:lnSpc>
              <a:spcBef>
                <a:spcPts val="10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1pPr>
            <a:lvl2pPr marR="0" lvl="1"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2pPr>
            <a:lvl3pPr marR="0" lvl="2"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3pPr>
            <a:lvl4pPr marR="0" lvl="3"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4pPr>
            <a:lvl5pPr marR="0" lvl="4"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5pPr>
            <a:lvl6pPr marR="0" lvl="5"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6pPr>
            <a:lvl7pPr marR="0" lvl="6"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7pPr>
            <a:lvl8pPr marR="0" lvl="7"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8pPr>
            <a:lvl9pPr marR="0" lvl="8"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9pPr>
          </a:lstStyle>
          <a:p>
            <a:endParaRPr/>
          </a:p>
        </p:txBody>
      </p:sp>
      <p:sp>
        <p:nvSpPr>
          <p:cNvPr id="125" name="Google Shape;125;p16"/>
          <p:cNvSpPr txBox="1">
            <a:spLocks noGrp="1"/>
          </p:cNvSpPr>
          <p:nvPr>
            <p:ph type="body" idx="6"/>
          </p:nvPr>
        </p:nvSpPr>
        <p:spPr>
          <a:xfrm>
            <a:off x="4235999" y="4389286"/>
            <a:ext cx="3310128" cy="985300"/>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26" name="Google Shape;126;p16"/>
          <p:cNvSpPr txBox="1">
            <a:spLocks noGrp="1"/>
          </p:cNvSpPr>
          <p:nvPr>
            <p:ph type="body" idx="7"/>
          </p:nvPr>
        </p:nvSpPr>
        <p:spPr>
          <a:xfrm>
            <a:off x="7768944" y="3813025"/>
            <a:ext cx="3310128" cy="576262"/>
          </a:xfrm>
          <a:prstGeom prst="rect">
            <a:avLst/>
          </a:prstGeom>
          <a:noFill/>
          <a:ln>
            <a:noFill/>
          </a:ln>
        </p:spPr>
        <p:txBody>
          <a:bodyPr spcFirstLastPara="1" wrap="square" lIns="91425" tIns="45700" rIns="91425" bIns="45700" anchor="b" anchorCtr="0"/>
          <a:lstStyle>
            <a:lvl1pPr marL="457200" lvl="0" indent="-228600" algn="ctr" rtl="1">
              <a:lnSpc>
                <a:spcPct val="90000"/>
              </a:lnSpc>
              <a:spcBef>
                <a:spcPts val="1000"/>
              </a:spcBef>
              <a:spcAft>
                <a:spcPts val="0"/>
              </a:spcAft>
              <a:buSzPts val="3520"/>
              <a:buNone/>
              <a:defRPr sz="22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127" name="Google Shape;127;p16"/>
          <p:cNvSpPr>
            <a:spLocks noGrp="1"/>
          </p:cNvSpPr>
          <p:nvPr>
            <p:ph type="pic" idx="8"/>
          </p:nvPr>
        </p:nvSpPr>
        <p:spPr>
          <a:xfrm>
            <a:off x="7768819" y="2063394"/>
            <a:ext cx="3310128" cy="1537196"/>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1">
              <a:lnSpc>
                <a:spcPct val="120000"/>
              </a:lnSpc>
              <a:spcBef>
                <a:spcPts val="10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1pPr>
            <a:lvl2pPr marR="0" lvl="1"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2pPr>
            <a:lvl3pPr marR="0" lvl="2"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3pPr>
            <a:lvl4pPr marR="0" lvl="3"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4pPr>
            <a:lvl5pPr marR="0" lvl="4"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5pPr>
            <a:lvl6pPr marR="0" lvl="5"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6pPr>
            <a:lvl7pPr marR="0" lvl="6"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7pPr>
            <a:lvl8pPr marR="0" lvl="7"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8pPr>
            <a:lvl9pPr marR="0" lvl="8" algn="r" rtl="1">
              <a:lnSpc>
                <a:spcPct val="120000"/>
              </a:lnSpc>
              <a:spcBef>
                <a:spcPts val="500"/>
              </a:spcBef>
              <a:spcAft>
                <a:spcPts val="0"/>
              </a:spcAft>
              <a:buClr>
                <a:schemeClr val="accent1"/>
              </a:buClr>
              <a:buSzPts val="2560"/>
              <a:buFont typeface="Arial"/>
              <a:buNone/>
              <a:defRPr sz="1600" b="0" i="0" u="none" strike="noStrike" cap="none">
                <a:solidFill>
                  <a:schemeClr val="dk1"/>
                </a:solidFill>
                <a:latin typeface="Impact"/>
                <a:ea typeface="Impact"/>
                <a:cs typeface="Impact"/>
                <a:sym typeface="Impact"/>
              </a:defRPr>
            </a:lvl9pPr>
          </a:lstStyle>
          <a:p>
            <a:endParaRPr/>
          </a:p>
        </p:txBody>
      </p:sp>
      <p:sp>
        <p:nvSpPr>
          <p:cNvPr id="128" name="Google Shape;128;p16"/>
          <p:cNvSpPr txBox="1">
            <a:spLocks noGrp="1"/>
          </p:cNvSpPr>
          <p:nvPr>
            <p:ph type="body" idx="9"/>
          </p:nvPr>
        </p:nvSpPr>
        <p:spPr>
          <a:xfrm>
            <a:off x="7768819" y="4389284"/>
            <a:ext cx="3310128" cy="985302"/>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240"/>
              <a:buNone/>
              <a:defRPr sz="1400"/>
            </a:lvl1pPr>
            <a:lvl2pPr marL="914400" lvl="1" indent="-228600" algn="r" rtl="1">
              <a:lnSpc>
                <a:spcPct val="120000"/>
              </a:lnSpc>
              <a:spcBef>
                <a:spcPts val="500"/>
              </a:spcBef>
              <a:spcAft>
                <a:spcPts val="0"/>
              </a:spcAft>
              <a:buSzPts val="1920"/>
              <a:buNone/>
              <a:defRPr sz="1200"/>
            </a:lvl2pPr>
            <a:lvl3pPr marL="1371600" lvl="2" indent="-228600" algn="r" rtl="1">
              <a:lnSpc>
                <a:spcPct val="120000"/>
              </a:lnSpc>
              <a:spcBef>
                <a:spcPts val="500"/>
              </a:spcBef>
              <a:spcAft>
                <a:spcPts val="0"/>
              </a:spcAft>
              <a:buSzPts val="1600"/>
              <a:buNone/>
              <a:defRPr sz="1000"/>
            </a:lvl3pPr>
            <a:lvl4pPr marL="1828800" lvl="3" indent="-228600" algn="r" rtl="1">
              <a:lnSpc>
                <a:spcPct val="120000"/>
              </a:lnSpc>
              <a:spcBef>
                <a:spcPts val="500"/>
              </a:spcBef>
              <a:spcAft>
                <a:spcPts val="0"/>
              </a:spcAft>
              <a:buSzPts val="1440"/>
              <a:buNone/>
              <a:defRPr sz="900"/>
            </a:lvl4pPr>
            <a:lvl5pPr marL="2286000" lvl="4" indent="-228600" algn="r" rtl="1">
              <a:lnSpc>
                <a:spcPct val="120000"/>
              </a:lnSpc>
              <a:spcBef>
                <a:spcPts val="500"/>
              </a:spcBef>
              <a:spcAft>
                <a:spcPts val="0"/>
              </a:spcAft>
              <a:buSzPts val="1440"/>
              <a:buNone/>
              <a:defRPr sz="900"/>
            </a:lvl5pPr>
            <a:lvl6pPr marL="2743200" lvl="5" indent="-228600" algn="r" rtl="1">
              <a:lnSpc>
                <a:spcPct val="120000"/>
              </a:lnSpc>
              <a:spcBef>
                <a:spcPts val="500"/>
              </a:spcBef>
              <a:spcAft>
                <a:spcPts val="0"/>
              </a:spcAft>
              <a:buSzPts val="1440"/>
              <a:buNone/>
              <a:defRPr sz="900"/>
            </a:lvl6pPr>
            <a:lvl7pPr marL="3200400" lvl="6" indent="-228600" algn="r" rtl="1">
              <a:lnSpc>
                <a:spcPct val="120000"/>
              </a:lnSpc>
              <a:spcBef>
                <a:spcPts val="500"/>
              </a:spcBef>
              <a:spcAft>
                <a:spcPts val="0"/>
              </a:spcAft>
              <a:buSzPts val="1440"/>
              <a:buNone/>
              <a:defRPr sz="900"/>
            </a:lvl7pPr>
            <a:lvl8pPr marL="3657600" lvl="7" indent="-228600" algn="r" rtl="1">
              <a:lnSpc>
                <a:spcPct val="120000"/>
              </a:lnSpc>
              <a:spcBef>
                <a:spcPts val="500"/>
              </a:spcBef>
              <a:spcAft>
                <a:spcPts val="0"/>
              </a:spcAft>
              <a:buSzPts val="1440"/>
              <a:buNone/>
              <a:defRPr sz="900"/>
            </a:lvl8pPr>
            <a:lvl9pPr marL="4114800" lvl="8" indent="-228600" algn="r" rtl="1">
              <a:lnSpc>
                <a:spcPct val="120000"/>
              </a:lnSpc>
              <a:spcBef>
                <a:spcPts val="500"/>
              </a:spcBef>
              <a:spcAft>
                <a:spcPts val="0"/>
              </a:spcAft>
              <a:buSzPts val="1440"/>
              <a:buNone/>
              <a:defRPr sz="900"/>
            </a:lvl9pPr>
          </a:lstStyle>
          <a:p>
            <a:endParaRPr/>
          </a:p>
        </p:txBody>
      </p:sp>
      <p:sp>
        <p:nvSpPr>
          <p:cNvPr id="129" name="Google Shape;129;p16"/>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6"/>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6"/>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lstStyle>
            <a:lvl1pPr lvl="0" algn="r" rtl="1">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7"/>
          <p:cNvSpPr txBox="1">
            <a:spLocks noGrp="1"/>
          </p:cNvSpPr>
          <p:nvPr>
            <p:ph type="body" idx="1"/>
          </p:nvPr>
        </p:nvSpPr>
        <p:spPr>
          <a:xfrm rot="5400000">
            <a:off x="4227558" y="-1478363"/>
            <a:ext cx="3311190" cy="10394707"/>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135" name="Google Shape;135;p17"/>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7"/>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rot="5400000">
            <a:off x="7603792" y="1897870"/>
            <a:ext cx="4688785" cy="2264646"/>
          </a:xfrm>
          <a:prstGeom prst="rect">
            <a:avLst/>
          </a:prstGeom>
          <a:noFill/>
          <a:ln>
            <a:noFill/>
          </a:ln>
        </p:spPr>
        <p:txBody>
          <a:bodyPr spcFirstLastPara="1" wrap="square" lIns="91425" tIns="45700" rIns="91425" bIns="45700" anchor="ctr" anchorCtr="0"/>
          <a:lstStyle>
            <a:lvl1pPr lvl="0" algn="l" rtl="1">
              <a:lnSpc>
                <a:spcPct val="90000"/>
              </a:lnSpc>
              <a:spcBef>
                <a:spcPts val="0"/>
              </a:spcBef>
              <a:spcAft>
                <a:spcPts val="0"/>
              </a:spcAft>
              <a:buClr>
                <a:schemeClr val="accent1"/>
              </a:buClr>
              <a:buSzPts val="5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8"/>
          <p:cNvSpPr txBox="1">
            <a:spLocks noGrp="1"/>
          </p:cNvSpPr>
          <p:nvPr>
            <p:ph type="body" idx="1"/>
          </p:nvPr>
        </p:nvSpPr>
        <p:spPr>
          <a:xfrm rot="5400000">
            <a:off x="2293623" y="-922023"/>
            <a:ext cx="4688785" cy="7904431"/>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141" name="Google Shape;141;p18"/>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lstStyle>
            <a:lvl1pPr lvl="0" algn="l" rtl="1">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685800" y="2063396"/>
            <a:ext cx="10394707" cy="3311189"/>
          </a:xfrm>
          <a:prstGeom prst="rect">
            <a:avLst/>
          </a:prstGeom>
          <a:noFill/>
          <a:ln>
            <a:noFill/>
          </a:ln>
        </p:spPr>
        <p:txBody>
          <a:bodyPr spcFirstLastPara="1" wrap="square" lIns="91425" tIns="45700" rIns="91425" bIns="45700" anchor="ctr"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31" name="Google Shape;31;p3"/>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685801" y="685800"/>
            <a:ext cx="10394707" cy="3193487"/>
          </a:xfrm>
          <a:prstGeom prst="rect">
            <a:avLst/>
          </a:prstGeom>
          <a:noFill/>
          <a:ln>
            <a:noFill/>
          </a:ln>
        </p:spPr>
        <p:txBody>
          <a:bodyPr spcFirstLastPara="1" wrap="square" lIns="91425" tIns="45700" rIns="91425" bIns="45700" anchor="b" anchorCtr="0"/>
          <a:lstStyle>
            <a:lvl1pPr lvl="0" algn="l" rtl="1">
              <a:lnSpc>
                <a:spcPct val="90000"/>
              </a:lnSpc>
              <a:spcBef>
                <a:spcPts val="0"/>
              </a:spcBef>
              <a:spcAft>
                <a:spcPts val="0"/>
              </a:spcAft>
              <a:buClr>
                <a:schemeClr val="accent1"/>
              </a:buClr>
              <a:buSzPts val="5400"/>
              <a:buFont typeface="Impact"/>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685801" y="3742267"/>
            <a:ext cx="10394707" cy="1639614"/>
          </a:xfrm>
          <a:prstGeom prst="rect">
            <a:avLst/>
          </a:prstGeom>
          <a:noFill/>
          <a:ln>
            <a:noFill/>
          </a:ln>
        </p:spPr>
        <p:txBody>
          <a:bodyPr spcFirstLastPara="1" wrap="square" lIns="91425" tIns="45700" rIns="91425" bIns="45700" anchor="t" anchorCtr="0"/>
          <a:lstStyle>
            <a:lvl1pPr marL="457200" lvl="0" indent="-228600" algn="l" rtl="1">
              <a:lnSpc>
                <a:spcPct val="120000"/>
              </a:lnSpc>
              <a:spcBef>
                <a:spcPts val="1000"/>
              </a:spcBef>
              <a:spcAft>
                <a:spcPts val="0"/>
              </a:spcAft>
              <a:buSzPts val="3200"/>
              <a:buNone/>
              <a:defRPr sz="2000">
                <a:solidFill>
                  <a:srgbClr val="7F7F7F"/>
                </a:solidFill>
              </a:defRPr>
            </a:lvl1pPr>
            <a:lvl2pPr marL="914400" lvl="1" indent="-228600" algn="r" rtl="1">
              <a:lnSpc>
                <a:spcPct val="120000"/>
              </a:lnSpc>
              <a:spcBef>
                <a:spcPts val="500"/>
              </a:spcBef>
              <a:spcAft>
                <a:spcPts val="0"/>
              </a:spcAft>
              <a:buSzPts val="3200"/>
              <a:buNone/>
              <a:defRPr sz="2000">
                <a:solidFill>
                  <a:srgbClr val="888888"/>
                </a:solidFill>
              </a:defRPr>
            </a:lvl2pPr>
            <a:lvl3pPr marL="1371600" lvl="2" indent="-228600" algn="r" rtl="1">
              <a:lnSpc>
                <a:spcPct val="120000"/>
              </a:lnSpc>
              <a:spcBef>
                <a:spcPts val="500"/>
              </a:spcBef>
              <a:spcAft>
                <a:spcPts val="0"/>
              </a:spcAft>
              <a:buSzPts val="2880"/>
              <a:buNone/>
              <a:defRPr sz="1800">
                <a:solidFill>
                  <a:srgbClr val="888888"/>
                </a:solidFill>
              </a:defRPr>
            </a:lvl3pPr>
            <a:lvl4pPr marL="1828800" lvl="3" indent="-228600" algn="r" rtl="1">
              <a:lnSpc>
                <a:spcPct val="120000"/>
              </a:lnSpc>
              <a:spcBef>
                <a:spcPts val="500"/>
              </a:spcBef>
              <a:spcAft>
                <a:spcPts val="0"/>
              </a:spcAft>
              <a:buSzPts val="2560"/>
              <a:buNone/>
              <a:defRPr sz="1600">
                <a:solidFill>
                  <a:srgbClr val="888888"/>
                </a:solidFill>
              </a:defRPr>
            </a:lvl4pPr>
            <a:lvl5pPr marL="2286000" lvl="4" indent="-228600" algn="r" rtl="1">
              <a:lnSpc>
                <a:spcPct val="120000"/>
              </a:lnSpc>
              <a:spcBef>
                <a:spcPts val="500"/>
              </a:spcBef>
              <a:spcAft>
                <a:spcPts val="0"/>
              </a:spcAft>
              <a:buSzPts val="2560"/>
              <a:buNone/>
              <a:defRPr sz="1600">
                <a:solidFill>
                  <a:srgbClr val="888888"/>
                </a:solidFill>
              </a:defRPr>
            </a:lvl5pPr>
            <a:lvl6pPr marL="2743200" lvl="5" indent="-228600" algn="r" rtl="1">
              <a:lnSpc>
                <a:spcPct val="120000"/>
              </a:lnSpc>
              <a:spcBef>
                <a:spcPts val="500"/>
              </a:spcBef>
              <a:spcAft>
                <a:spcPts val="0"/>
              </a:spcAft>
              <a:buSzPts val="2560"/>
              <a:buNone/>
              <a:defRPr sz="1600">
                <a:solidFill>
                  <a:srgbClr val="888888"/>
                </a:solidFill>
              </a:defRPr>
            </a:lvl6pPr>
            <a:lvl7pPr marL="3200400" lvl="6" indent="-228600" algn="r" rtl="1">
              <a:lnSpc>
                <a:spcPct val="120000"/>
              </a:lnSpc>
              <a:spcBef>
                <a:spcPts val="500"/>
              </a:spcBef>
              <a:spcAft>
                <a:spcPts val="0"/>
              </a:spcAft>
              <a:buSzPts val="2560"/>
              <a:buNone/>
              <a:defRPr sz="1600">
                <a:solidFill>
                  <a:srgbClr val="888888"/>
                </a:solidFill>
              </a:defRPr>
            </a:lvl7pPr>
            <a:lvl8pPr marL="3657600" lvl="7" indent="-228600" algn="r" rtl="1">
              <a:lnSpc>
                <a:spcPct val="120000"/>
              </a:lnSpc>
              <a:spcBef>
                <a:spcPts val="500"/>
              </a:spcBef>
              <a:spcAft>
                <a:spcPts val="0"/>
              </a:spcAft>
              <a:buSzPts val="2560"/>
              <a:buNone/>
              <a:defRPr sz="1600">
                <a:solidFill>
                  <a:srgbClr val="888888"/>
                </a:solidFill>
              </a:defRPr>
            </a:lvl8pPr>
            <a:lvl9pPr marL="4114800" lvl="8" indent="-228600" algn="r" rtl="1">
              <a:lnSpc>
                <a:spcPct val="120000"/>
              </a:lnSpc>
              <a:spcBef>
                <a:spcPts val="500"/>
              </a:spcBef>
              <a:spcAft>
                <a:spcPts val="0"/>
              </a:spcAft>
              <a:buSzPts val="2560"/>
              <a:buNone/>
              <a:defRPr sz="1600">
                <a:solidFill>
                  <a:srgbClr val="888888"/>
                </a:solidFill>
              </a:defRPr>
            </a:lvl9pPr>
          </a:lstStyle>
          <a:p>
            <a:endParaRPr/>
          </a:p>
        </p:txBody>
      </p:sp>
      <p:sp>
        <p:nvSpPr>
          <p:cNvPr id="37" name="Google Shape;37;p4"/>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685801" y="685800"/>
            <a:ext cx="10396882" cy="1158140"/>
          </a:xfrm>
          <a:prstGeom prst="rect">
            <a:avLst/>
          </a:prstGeom>
          <a:noFill/>
          <a:ln>
            <a:noFill/>
          </a:ln>
        </p:spPr>
        <p:txBody>
          <a:bodyPr spcFirstLastPara="1" wrap="square" lIns="91425" tIns="45700" rIns="91425" bIns="45700" anchor="ctr" anchorCtr="0"/>
          <a:lstStyle>
            <a:lvl1pPr lvl="0" algn="l" rtl="1">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85800" y="2063396"/>
            <a:ext cx="5088714" cy="3311189"/>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43" name="Google Shape;43;p5"/>
          <p:cNvSpPr txBox="1">
            <a:spLocks noGrp="1"/>
          </p:cNvSpPr>
          <p:nvPr>
            <p:ph type="body" idx="2"/>
          </p:nvPr>
        </p:nvSpPr>
        <p:spPr>
          <a:xfrm>
            <a:off x="5993971" y="2063396"/>
            <a:ext cx="5086538" cy="3311189"/>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44" name="Google Shape;44;p5"/>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685801" y="685800"/>
            <a:ext cx="10394707" cy="1158140"/>
          </a:xfrm>
          <a:prstGeom prst="rect">
            <a:avLst/>
          </a:prstGeom>
          <a:noFill/>
          <a:ln>
            <a:noFill/>
          </a:ln>
        </p:spPr>
        <p:txBody>
          <a:bodyPr spcFirstLastPara="1" wrap="square" lIns="91425" tIns="45700" rIns="91425" bIns="45700" anchor="ctr" anchorCtr="0"/>
          <a:lstStyle>
            <a:lvl1pPr lvl="0" algn="l" rtl="1">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918356" y="2063396"/>
            <a:ext cx="4856158" cy="679994"/>
          </a:xfrm>
          <a:prstGeom prst="rect">
            <a:avLst/>
          </a:prstGeom>
          <a:noFill/>
          <a:ln>
            <a:noFill/>
          </a:ln>
        </p:spPr>
        <p:txBody>
          <a:bodyPr spcFirstLastPara="1" wrap="square" lIns="91425" tIns="45700" rIns="91425" bIns="45700" anchor="b" anchorCtr="0"/>
          <a:lstStyle>
            <a:lvl1pPr marL="457200" lvl="0" indent="-228600" algn="r" rtl="1">
              <a:lnSpc>
                <a:spcPct val="90000"/>
              </a:lnSpc>
              <a:spcBef>
                <a:spcPts val="1000"/>
              </a:spcBef>
              <a:spcAft>
                <a:spcPts val="0"/>
              </a:spcAft>
              <a:buSzPts val="4160"/>
              <a:buNone/>
              <a:defRPr sz="26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50" name="Google Shape;50;p6"/>
          <p:cNvSpPr txBox="1">
            <a:spLocks noGrp="1"/>
          </p:cNvSpPr>
          <p:nvPr>
            <p:ph type="body" idx="2"/>
          </p:nvPr>
        </p:nvSpPr>
        <p:spPr>
          <a:xfrm>
            <a:off x="685802" y="2861733"/>
            <a:ext cx="5088712" cy="2512852"/>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51" name="Google Shape;51;p6"/>
          <p:cNvSpPr txBox="1">
            <a:spLocks noGrp="1"/>
          </p:cNvSpPr>
          <p:nvPr>
            <p:ph type="body" idx="3"/>
          </p:nvPr>
        </p:nvSpPr>
        <p:spPr>
          <a:xfrm>
            <a:off x="6218191" y="2063396"/>
            <a:ext cx="4864491" cy="679994"/>
          </a:xfrm>
          <a:prstGeom prst="rect">
            <a:avLst/>
          </a:prstGeom>
          <a:noFill/>
          <a:ln>
            <a:noFill/>
          </a:ln>
        </p:spPr>
        <p:txBody>
          <a:bodyPr spcFirstLastPara="1" wrap="square" lIns="91425" tIns="45700" rIns="91425" bIns="45700" anchor="b" anchorCtr="0"/>
          <a:lstStyle>
            <a:lvl1pPr marL="457200" lvl="0" indent="-228600" algn="r" rtl="1">
              <a:lnSpc>
                <a:spcPct val="90000"/>
              </a:lnSpc>
              <a:spcBef>
                <a:spcPts val="1000"/>
              </a:spcBef>
              <a:spcAft>
                <a:spcPts val="0"/>
              </a:spcAft>
              <a:buSzPts val="4160"/>
              <a:buNone/>
              <a:defRPr sz="2600" b="0">
                <a:solidFill>
                  <a:schemeClr val="accent1"/>
                </a:solidFill>
              </a:defRPr>
            </a:lvl1pPr>
            <a:lvl2pPr marL="914400" lvl="1" indent="-228600" algn="r" rtl="1">
              <a:lnSpc>
                <a:spcPct val="120000"/>
              </a:lnSpc>
              <a:spcBef>
                <a:spcPts val="500"/>
              </a:spcBef>
              <a:spcAft>
                <a:spcPts val="0"/>
              </a:spcAft>
              <a:buSzPts val="3200"/>
              <a:buNone/>
              <a:defRPr sz="2000" b="1"/>
            </a:lvl2pPr>
            <a:lvl3pPr marL="1371600" lvl="2" indent="-228600" algn="r" rtl="1">
              <a:lnSpc>
                <a:spcPct val="120000"/>
              </a:lnSpc>
              <a:spcBef>
                <a:spcPts val="500"/>
              </a:spcBef>
              <a:spcAft>
                <a:spcPts val="0"/>
              </a:spcAft>
              <a:buSzPts val="2880"/>
              <a:buNone/>
              <a:defRPr sz="1800" b="1"/>
            </a:lvl3pPr>
            <a:lvl4pPr marL="1828800" lvl="3" indent="-228600" algn="r" rtl="1">
              <a:lnSpc>
                <a:spcPct val="120000"/>
              </a:lnSpc>
              <a:spcBef>
                <a:spcPts val="500"/>
              </a:spcBef>
              <a:spcAft>
                <a:spcPts val="0"/>
              </a:spcAft>
              <a:buSzPts val="2560"/>
              <a:buNone/>
              <a:defRPr sz="1600" b="1"/>
            </a:lvl4pPr>
            <a:lvl5pPr marL="2286000" lvl="4" indent="-228600" algn="r" rtl="1">
              <a:lnSpc>
                <a:spcPct val="120000"/>
              </a:lnSpc>
              <a:spcBef>
                <a:spcPts val="500"/>
              </a:spcBef>
              <a:spcAft>
                <a:spcPts val="0"/>
              </a:spcAft>
              <a:buSzPts val="2560"/>
              <a:buNone/>
              <a:defRPr sz="1600" b="1"/>
            </a:lvl5pPr>
            <a:lvl6pPr marL="2743200" lvl="5" indent="-228600" algn="r" rtl="1">
              <a:lnSpc>
                <a:spcPct val="120000"/>
              </a:lnSpc>
              <a:spcBef>
                <a:spcPts val="500"/>
              </a:spcBef>
              <a:spcAft>
                <a:spcPts val="0"/>
              </a:spcAft>
              <a:buSzPts val="2560"/>
              <a:buNone/>
              <a:defRPr sz="1600" b="1"/>
            </a:lvl6pPr>
            <a:lvl7pPr marL="3200400" lvl="6" indent="-228600" algn="r" rtl="1">
              <a:lnSpc>
                <a:spcPct val="120000"/>
              </a:lnSpc>
              <a:spcBef>
                <a:spcPts val="500"/>
              </a:spcBef>
              <a:spcAft>
                <a:spcPts val="0"/>
              </a:spcAft>
              <a:buSzPts val="2560"/>
              <a:buNone/>
              <a:defRPr sz="1600" b="1"/>
            </a:lvl7pPr>
            <a:lvl8pPr marL="3657600" lvl="7" indent="-228600" algn="r" rtl="1">
              <a:lnSpc>
                <a:spcPct val="120000"/>
              </a:lnSpc>
              <a:spcBef>
                <a:spcPts val="500"/>
              </a:spcBef>
              <a:spcAft>
                <a:spcPts val="0"/>
              </a:spcAft>
              <a:buSzPts val="2560"/>
              <a:buNone/>
              <a:defRPr sz="1600" b="1"/>
            </a:lvl8pPr>
            <a:lvl9pPr marL="4114800" lvl="8" indent="-228600" algn="r" rtl="1">
              <a:lnSpc>
                <a:spcPct val="120000"/>
              </a:lnSpc>
              <a:spcBef>
                <a:spcPts val="500"/>
              </a:spcBef>
              <a:spcAft>
                <a:spcPts val="0"/>
              </a:spcAft>
              <a:buSzPts val="2560"/>
              <a:buNone/>
              <a:defRPr sz="1600" b="1"/>
            </a:lvl9pPr>
          </a:lstStyle>
          <a:p>
            <a:endParaRPr/>
          </a:p>
        </p:txBody>
      </p:sp>
      <p:sp>
        <p:nvSpPr>
          <p:cNvPr id="52" name="Google Shape;52;p6"/>
          <p:cNvSpPr txBox="1">
            <a:spLocks noGrp="1"/>
          </p:cNvSpPr>
          <p:nvPr>
            <p:ph type="body" idx="4"/>
          </p:nvPr>
        </p:nvSpPr>
        <p:spPr>
          <a:xfrm>
            <a:off x="5993969" y="2861733"/>
            <a:ext cx="5088713" cy="2512852"/>
          </a:xfrm>
          <a:prstGeom prst="rect">
            <a:avLst/>
          </a:prstGeom>
          <a:noFill/>
          <a:ln>
            <a:noFill/>
          </a:ln>
        </p:spPr>
        <p:txBody>
          <a:bodyPr spcFirstLastPara="1" wrap="square" lIns="91425" tIns="45700" rIns="91425" bIns="45700" anchor="t"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53" name="Google Shape;53;p6"/>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lstStyle>
            <a:lvl1pPr lvl="0" algn="l" rtl="1">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61"/>
        <p:cNvGrpSpPr/>
        <p:nvPr/>
      </p:nvGrpSpPr>
      <p:grpSpPr>
        <a:xfrm>
          <a:off x="0" y="0"/>
          <a:ext cx="0" cy="0"/>
          <a:chOff x="0" y="0"/>
          <a:chExt cx="0" cy="0"/>
        </a:xfrm>
      </p:grpSpPr>
      <p:sp>
        <p:nvSpPr>
          <p:cNvPr id="62" name="Google Shape;62;p8"/>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693643" y="685800"/>
            <a:ext cx="4126860" cy="2023252"/>
          </a:xfrm>
          <a:prstGeom prst="rect">
            <a:avLst/>
          </a:prstGeom>
          <a:noFill/>
          <a:ln>
            <a:noFill/>
          </a:ln>
        </p:spPr>
        <p:txBody>
          <a:bodyPr spcFirstLastPara="1" wrap="square" lIns="91425" tIns="45700" rIns="91425" bIns="45700" anchor="b" anchorCtr="0"/>
          <a:lstStyle>
            <a:lvl1pPr lvl="0" algn="ctr" rtl="1">
              <a:lnSpc>
                <a:spcPct val="90000"/>
              </a:lnSpc>
              <a:spcBef>
                <a:spcPts val="0"/>
              </a:spcBef>
              <a:spcAft>
                <a:spcPts val="0"/>
              </a:spcAft>
              <a:buClr>
                <a:schemeClr val="accen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5046132" y="685800"/>
            <a:ext cx="6034375" cy="4688785"/>
          </a:xfrm>
          <a:prstGeom prst="rect">
            <a:avLst/>
          </a:prstGeom>
          <a:noFill/>
          <a:ln>
            <a:noFill/>
          </a:ln>
        </p:spPr>
        <p:txBody>
          <a:bodyPr spcFirstLastPara="1" wrap="square" lIns="91425" tIns="45700" rIns="91425" bIns="45700" anchor="ctr" anchorCtr="0"/>
          <a:lstStyle>
            <a:lvl1pPr marL="457200" lvl="0" indent="-411480" algn="r" rtl="1">
              <a:lnSpc>
                <a:spcPct val="120000"/>
              </a:lnSpc>
              <a:spcBef>
                <a:spcPts val="1000"/>
              </a:spcBef>
              <a:spcAft>
                <a:spcPts val="0"/>
              </a:spcAft>
              <a:buSzPts val="2880"/>
              <a:buChar char="•"/>
              <a:defRPr/>
            </a:lvl1pPr>
            <a:lvl2pPr marL="914400" lvl="1" indent="-411480" algn="r" rtl="1">
              <a:lnSpc>
                <a:spcPct val="120000"/>
              </a:lnSpc>
              <a:spcBef>
                <a:spcPts val="500"/>
              </a:spcBef>
              <a:spcAft>
                <a:spcPts val="0"/>
              </a:spcAft>
              <a:buSzPts val="2880"/>
              <a:buChar char="•"/>
              <a:defRPr/>
            </a:lvl2pPr>
            <a:lvl3pPr marL="1371600" lvl="2" indent="-411480" algn="r" rtl="1">
              <a:lnSpc>
                <a:spcPct val="120000"/>
              </a:lnSpc>
              <a:spcBef>
                <a:spcPts val="500"/>
              </a:spcBef>
              <a:spcAft>
                <a:spcPts val="0"/>
              </a:spcAft>
              <a:buSzPts val="2880"/>
              <a:buChar char="•"/>
              <a:defRPr/>
            </a:lvl3pPr>
            <a:lvl4pPr marL="1828800" lvl="3" indent="-411480" algn="r" rtl="1">
              <a:lnSpc>
                <a:spcPct val="120000"/>
              </a:lnSpc>
              <a:spcBef>
                <a:spcPts val="500"/>
              </a:spcBef>
              <a:spcAft>
                <a:spcPts val="0"/>
              </a:spcAft>
              <a:buSzPts val="2880"/>
              <a:buChar char="•"/>
              <a:defRPr/>
            </a:lvl4pPr>
            <a:lvl5pPr marL="2286000" lvl="4" indent="-411479" algn="r" rtl="1">
              <a:lnSpc>
                <a:spcPct val="120000"/>
              </a:lnSpc>
              <a:spcBef>
                <a:spcPts val="500"/>
              </a:spcBef>
              <a:spcAft>
                <a:spcPts val="0"/>
              </a:spcAft>
              <a:buSzPts val="2880"/>
              <a:buChar char="•"/>
              <a:defRPr/>
            </a:lvl5pPr>
            <a:lvl6pPr marL="2743200" lvl="5" indent="-411479" algn="r" rtl="1">
              <a:lnSpc>
                <a:spcPct val="120000"/>
              </a:lnSpc>
              <a:spcBef>
                <a:spcPts val="500"/>
              </a:spcBef>
              <a:spcAft>
                <a:spcPts val="0"/>
              </a:spcAft>
              <a:buSzPts val="2880"/>
              <a:buChar char="•"/>
              <a:defRPr/>
            </a:lvl6pPr>
            <a:lvl7pPr marL="3200400" lvl="6" indent="-411479" algn="r" rtl="1">
              <a:lnSpc>
                <a:spcPct val="120000"/>
              </a:lnSpc>
              <a:spcBef>
                <a:spcPts val="500"/>
              </a:spcBef>
              <a:spcAft>
                <a:spcPts val="0"/>
              </a:spcAft>
              <a:buSzPts val="2880"/>
              <a:buChar char="•"/>
              <a:defRPr/>
            </a:lvl7pPr>
            <a:lvl8pPr marL="3657600" lvl="7" indent="-411479" algn="r" rtl="1">
              <a:lnSpc>
                <a:spcPct val="120000"/>
              </a:lnSpc>
              <a:spcBef>
                <a:spcPts val="500"/>
              </a:spcBef>
              <a:spcAft>
                <a:spcPts val="0"/>
              </a:spcAft>
              <a:buSzPts val="2880"/>
              <a:buChar char="•"/>
              <a:defRPr/>
            </a:lvl8pPr>
            <a:lvl9pPr marL="4114800" lvl="8" indent="-411479" algn="r" rtl="1">
              <a:lnSpc>
                <a:spcPct val="120000"/>
              </a:lnSpc>
              <a:spcBef>
                <a:spcPts val="500"/>
              </a:spcBef>
              <a:spcAft>
                <a:spcPts val="0"/>
              </a:spcAft>
              <a:buSzPts val="2880"/>
              <a:buChar char="•"/>
              <a:defRPr/>
            </a:lvl9pPr>
          </a:lstStyle>
          <a:p>
            <a:endParaRPr/>
          </a:p>
        </p:txBody>
      </p:sp>
      <p:sp>
        <p:nvSpPr>
          <p:cNvPr id="68" name="Google Shape;68;p9"/>
          <p:cNvSpPr txBox="1">
            <a:spLocks noGrp="1"/>
          </p:cNvSpPr>
          <p:nvPr>
            <p:ph type="body" idx="2"/>
          </p:nvPr>
        </p:nvSpPr>
        <p:spPr>
          <a:xfrm>
            <a:off x="693642" y="2709052"/>
            <a:ext cx="4126861" cy="2665533"/>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880"/>
              <a:buNone/>
              <a:defRPr sz="18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69" name="Google Shape;69;p9"/>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685800" y="685800"/>
            <a:ext cx="6345302" cy="2023252"/>
          </a:xfrm>
          <a:prstGeom prst="rect">
            <a:avLst/>
          </a:prstGeom>
          <a:noFill/>
          <a:ln>
            <a:noFill/>
          </a:ln>
        </p:spPr>
        <p:txBody>
          <a:bodyPr spcFirstLastPara="1" wrap="square" lIns="91425" tIns="45700" rIns="91425" bIns="45700" anchor="b" anchorCtr="0"/>
          <a:lstStyle>
            <a:lvl1pPr lvl="0" algn="ctr" rtl="1">
              <a:lnSpc>
                <a:spcPct val="90000"/>
              </a:lnSpc>
              <a:spcBef>
                <a:spcPts val="0"/>
              </a:spcBef>
              <a:spcAft>
                <a:spcPts val="0"/>
              </a:spcAft>
              <a:buClr>
                <a:schemeClr val="accen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7482362" y="0"/>
            <a:ext cx="3598146" cy="5071533"/>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lstStyle>
            <a:lvl1pPr marR="0" lvl="0" algn="ctr" rtl="1">
              <a:lnSpc>
                <a:spcPct val="120000"/>
              </a:lnSpc>
              <a:spcBef>
                <a:spcPts val="1000"/>
              </a:spcBef>
              <a:spcAft>
                <a:spcPts val="0"/>
              </a:spcAft>
              <a:buClr>
                <a:schemeClr val="accent1"/>
              </a:buClr>
              <a:buSzPts val="5120"/>
              <a:buFont typeface="Arial"/>
              <a:buNone/>
              <a:defRPr sz="3200" b="0" i="0" u="none" strike="noStrike" cap="none">
                <a:solidFill>
                  <a:schemeClr val="dk1"/>
                </a:solidFill>
                <a:latin typeface="Impact"/>
                <a:ea typeface="Impact"/>
                <a:cs typeface="Impact"/>
                <a:sym typeface="Impact"/>
              </a:defRPr>
            </a:lvl1pPr>
            <a:lvl2pPr marR="0" lvl="1" algn="r" rtl="1">
              <a:lnSpc>
                <a:spcPct val="120000"/>
              </a:lnSpc>
              <a:spcBef>
                <a:spcPts val="500"/>
              </a:spcBef>
              <a:spcAft>
                <a:spcPts val="0"/>
              </a:spcAft>
              <a:buClr>
                <a:schemeClr val="accent1"/>
              </a:buClr>
              <a:buSzPts val="4480"/>
              <a:buFont typeface="Arial"/>
              <a:buNone/>
              <a:defRPr sz="2800" b="0" i="0" u="none" strike="noStrike" cap="none">
                <a:solidFill>
                  <a:schemeClr val="dk1"/>
                </a:solidFill>
                <a:latin typeface="Impact"/>
                <a:ea typeface="Impact"/>
                <a:cs typeface="Impact"/>
                <a:sym typeface="Impact"/>
              </a:defRPr>
            </a:lvl2pPr>
            <a:lvl3pPr marR="0" lvl="2" algn="r" rtl="1">
              <a:lnSpc>
                <a:spcPct val="120000"/>
              </a:lnSpc>
              <a:spcBef>
                <a:spcPts val="50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3pPr>
            <a:lvl4pPr marR="0" lvl="3"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4pPr>
            <a:lvl5pPr marR="0" lvl="4"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5pPr>
            <a:lvl6pPr marR="0" lvl="5"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6pPr>
            <a:lvl7pPr marR="0" lvl="6"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7pPr>
            <a:lvl8pPr marR="0" lvl="7"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8pPr>
            <a:lvl9pPr marR="0" lvl="8" algn="r" rtl="1">
              <a:lnSpc>
                <a:spcPct val="120000"/>
              </a:lnSpc>
              <a:spcBef>
                <a:spcPts val="500"/>
              </a:spcBef>
              <a:spcAft>
                <a:spcPts val="0"/>
              </a:spcAft>
              <a:buClr>
                <a:schemeClr val="accent1"/>
              </a:buClr>
              <a:buSzPts val="3200"/>
              <a:buFont typeface="Arial"/>
              <a:buNone/>
              <a:defRPr sz="2000" b="0" i="0" u="none" strike="noStrike" cap="none">
                <a:solidFill>
                  <a:schemeClr val="dk1"/>
                </a:solidFill>
                <a:latin typeface="Impact"/>
                <a:ea typeface="Impact"/>
                <a:cs typeface="Impact"/>
                <a:sym typeface="Impact"/>
              </a:defRPr>
            </a:lvl9pPr>
          </a:lstStyle>
          <a:p>
            <a:endParaRPr/>
          </a:p>
        </p:txBody>
      </p:sp>
      <p:sp>
        <p:nvSpPr>
          <p:cNvPr id="75" name="Google Shape;75;p10"/>
          <p:cNvSpPr txBox="1">
            <a:spLocks noGrp="1"/>
          </p:cNvSpPr>
          <p:nvPr>
            <p:ph type="body" idx="1"/>
          </p:nvPr>
        </p:nvSpPr>
        <p:spPr>
          <a:xfrm>
            <a:off x="685801" y="2709052"/>
            <a:ext cx="6345301" cy="2362481"/>
          </a:xfrm>
          <a:prstGeom prst="rect">
            <a:avLst/>
          </a:prstGeom>
          <a:noFill/>
          <a:ln>
            <a:noFill/>
          </a:ln>
        </p:spPr>
        <p:txBody>
          <a:bodyPr spcFirstLastPara="1" wrap="square" lIns="91425" tIns="45700" rIns="91425" bIns="45700" anchor="t" anchorCtr="0"/>
          <a:lstStyle>
            <a:lvl1pPr marL="457200" lvl="0" indent="-228600" algn="ctr" rtl="1">
              <a:lnSpc>
                <a:spcPct val="120000"/>
              </a:lnSpc>
              <a:spcBef>
                <a:spcPts val="1000"/>
              </a:spcBef>
              <a:spcAft>
                <a:spcPts val="0"/>
              </a:spcAft>
              <a:buSzPts val="2880"/>
              <a:buNone/>
              <a:defRPr sz="1800"/>
            </a:lvl1pPr>
            <a:lvl2pPr marL="914400" lvl="1" indent="-228600" algn="r" rtl="1">
              <a:lnSpc>
                <a:spcPct val="120000"/>
              </a:lnSpc>
              <a:spcBef>
                <a:spcPts val="500"/>
              </a:spcBef>
              <a:spcAft>
                <a:spcPts val="0"/>
              </a:spcAft>
              <a:buSzPts val="2240"/>
              <a:buNone/>
              <a:defRPr sz="1400"/>
            </a:lvl2pPr>
            <a:lvl3pPr marL="1371600" lvl="2" indent="-228600" algn="r" rtl="1">
              <a:lnSpc>
                <a:spcPct val="120000"/>
              </a:lnSpc>
              <a:spcBef>
                <a:spcPts val="500"/>
              </a:spcBef>
              <a:spcAft>
                <a:spcPts val="0"/>
              </a:spcAft>
              <a:buSzPts val="1920"/>
              <a:buNone/>
              <a:defRPr sz="1200"/>
            </a:lvl3pPr>
            <a:lvl4pPr marL="1828800" lvl="3" indent="-228600" algn="r" rtl="1">
              <a:lnSpc>
                <a:spcPct val="120000"/>
              </a:lnSpc>
              <a:spcBef>
                <a:spcPts val="500"/>
              </a:spcBef>
              <a:spcAft>
                <a:spcPts val="0"/>
              </a:spcAft>
              <a:buSzPts val="1600"/>
              <a:buNone/>
              <a:defRPr sz="1000"/>
            </a:lvl4pPr>
            <a:lvl5pPr marL="2286000" lvl="4" indent="-228600" algn="r" rtl="1">
              <a:lnSpc>
                <a:spcPct val="120000"/>
              </a:lnSpc>
              <a:spcBef>
                <a:spcPts val="500"/>
              </a:spcBef>
              <a:spcAft>
                <a:spcPts val="0"/>
              </a:spcAft>
              <a:buSzPts val="1600"/>
              <a:buNone/>
              <a:defRPr sz="1000"/>
            </a:lvl5pPr>
            <a:lvl6pPr marL="2743200" lvl="5" indent="-228600" algn="r" rtl="1">
              <a:lnSpc>
                <a:spcPct val="120000"/>
              </a:lnSpc>
              <a:spcBef>
                <a:spcPts val="500"/>
              </a:spcBef>
              <a:spcAft>
                <a:spcPts val="0"/>
              </a:spcAft>
              <a:buSzPts val="1600"/>
              <a:buNone/>
              <a:defRPr sz="1000"/>
            </a:lvl6pPr>
            <a:lvl7pPr marL="3200400" lvl="6" indent="-228600" algn="r" rtl="1">
              <a:lnSpc>
                <a:spcPct val="120000"/>
              </a:lnSpc>
              <a:spcBef>
                <a:spcPts val="500"/>
              </a:spcBef>
              <a:spcAft>
                <a:spcPts val="0"/>
              </a:spcAft>
              <a:buSzPts val="1600"/>
              <a:buNone/>
              <a:defRPr sz="1000"/>
            </a:lvl7pPr>
            <a:lvl8pPr marL="3657600" lvl="7" indent="-228600" algn="r" rtl="1">
              <a:lnSpc>
                <a:spcPct val="120000"/>
              </a:lnSpc>
              <a:spcBef>
                <a:spcPts val="500"/>
              </a:spcBef>
              <a:spcAft>
                <a:spcPts val="0"/>
              </a:spcAft>
              <a:buSzPts val="1600"/>
              <a:buNone/>
              <a:defRPr sz="1000"/>
            </a:lvl8pPr>
            <a:lvl9pPr marL="4114800" lvl="8" indent="-228600" algn="r" rtl="1">
              <a:lnSpc>
                <a:spcPct val="120000"/>
              </a:lnSpc>
              <a:spcBef>
                <a:spcPts val="500"/>
              </a:spcBef>
              <a:spcAft>
                <a:spcPts val="0"/>
              </a:spcAft>
              <a:buSzPts val="1600"/>
              <a:buNone/>
              <a:defRPr sz="1000"/>
            </a:lvl9pPr>
          </a:lstStyle>
          <a:p>
            <a:endParaRPr/>
          </a:p>
        </p:txBody>
      </p:sp>
      <p:sp>
        <p:nvSpPr>
          <p:cNvPr id="76" name="Google Shape;76;p10"/>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Brickwork-HD-R1a.jpg"/>
          <p:cNvPicPr preferRelativeResize="0"/>
          <p:nvPr/>
        </p:nvPicPr>
        <p:blipFill rotWithShape="1">
          <a:blip r:embed="rId20">
            <a:alphaModFix/>
          </a:blip>
          <a:srcRect/>
          <a:stretch/>
        </p:blipFill>
        <p:spPr>
          <a:xfrm>
            <a:off x="0" y="0"/>
            <a:ext cx="12192000" cy="6858000"/>
          </a:xfrm>
          <a:prstGeom prst="rect">
            <a:avLst/>
          </a:prstGeom>
          <a:noFill/>
          <a:ln>
            <a:noFill/>
          </a:ln>
        </p:spPr>
      </p:pic>
      <p:grpSp>
        <p:nvGrpSpPr>
          <p:cNvPr id="7" name="Google Shape;7;p1"/>
          <p:cNvGrpSpPr/>
          <p:nvPr/>
        </p:nvGrpSpPr>
        <p:grpSpPr>
          <a:xfrm>
            <a:off x="-25397" y="0"/>
            <a:ext cx="12005350" cy="6644081"/>
            <a:chOff x="-25397" y="0"/>
            <a:chExt cx="12005350" cy="6644081"/>
          </a:xfrm>
        </p:grpSpPr>
        <p:sp>
          <p:nvSpPr>
            <p:cNvPr id="8" name="Google Shape;8;p1"/>
            <p:cNvSpPr/>
            <p:nvPr/>
          </p:nvSpPr>
          <p:spPr>
            <a:xfrm>
              <a:off x="1" y="0"/>
              <a:ext cx="11979952" cy="6644081"/>
            </a:xfrm>
            <a:prstGeom prst="rect">
              <a:avLst/>
            </a:prstGeom>
            <a:blipFill rotWithShape="1">
              <a:blip r:embed="rId19">
                <a:alphaModFix/>
              </a:blip>
              <a:stretch>
                <a:fillRect/>
              </a:stretch>
            </a:blipFill>
            <a:ln>
              <a:noFill/>
            </a:ln>
            <a:effectLst>
              <a:outerShdw blurRad="98425" dist="76200" dir="4380000" algn="tl" rotWithShape="0">
                <a:srgbClr val="000000">
                  <a:alpha val="6784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5397" y="0"/>
              <a:ext cx="11773291" cy="6419514"/>
            </a:xfrm>
            <a:custGeom>
              <a:avLst/>
              <a:gdLst/>
              <a:ahLst/>
              <a:cxnLst/>
              <a:rect l="l" t="t" r="r" b="b"/>
              <a:pathLst>
                <a:path w="11773291" h="6419514" extrusionOk="0">
                  <a:moveTo>
                    <a:pt x="11750059" y="0"/>
                  </a:moveTo>
                  <a:lnTo>
                    <a:pt x="11773291" y="6419514"/>
                  </a:lnTo>
                  <a:lnTo>
                    <a:pt x="0" y="6411047"/>
                  </a:lnTo>
                </a:path>
              </a:pathLst>
            </a:custGeom>
            <a:noFill/>
            <a:ln w="82550" cap="flat" cmpd="sng">
              <a:solidFill>
                <a:srgbClr val="7F7F7F"/>
              </a:solidFill>
              <a:prstDash val="solid"/>
              <a:miter lim="800000"/>
              <a:headEnd type="none" w="sm" len="sm"/>
              <a:tailEnd type="none" w="sm" len="sm"/>
            </a:ln>
          </p:spPr>
        </p:sp>
        <p:sp>
          <p:nvSpPr>
            <p:cNvPr id="10" name="Google Shape;10;p1"/>
            <p:cNvSpPr/>
            <p:nvPr/>
          </p:nvSpPr>
          <p:spPr>
            <a:xfrm>
              <a:off x="1" y="5600215"/>
              <a:ext cx="11706512" cy="780581"/>
            </a:xfrm>
            <a:prstGeom prst="rect">
              <a:avLst/>
            </a:prstGeom>
            <a:gradFill>
              <a:gsLst>
                <a:gs pos="0">
                  <a:schemeClr val="accent2"/>
                </a:gs>
                <a:gs pos="34000">
                  <a:schemeClr val="accent2"/>
                </a:gs>
                <a:gs pos="100000">
                  <a:srgbClr val="304E3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p1"/>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lstStyle>
            <a:lvl1pPr marR="0" lvl="0" algn="l" rtl="1">
              <a:lnSpc>
                <a:spcPct val="90000"/>
              </a:lnSpc>
              <a:spcBef>
                <a:spcPts val="0"/>
              </a:spcBef>
              <a:spcAft>
                <a:spcPts val="0"/>
              </a:spcAft>
              <a:buClr>
                <a:schemeClr val="accent1"/>
              </a:buClr>
              <a:buSzPts val="5400"/>
              <a:buFont typeface="Impact"/>
              <a:buNone/>
              <a:defRPr sz="5400" b="0" i="0" u="none" strike="noStrike" cap="none">
                <a:solidFill>
                  <a:schemeClr val="accen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85800" y="2063396"/>
            <a:ext cx="10396883" cy="3311189"/>
          </a:xfrm>
          <a:prstGeom prst="rect">
            <a:avLst/>
          </a:prstGeom>
          <a:noFill/>
          <a:ln>
            <a:noFill/>
          </a:ln>
        </p:spPr>
        <p:txBody>
          <a:bodyPr spcFirstLastPara="1" wrap="square" lIns="91425" tIns="45700" rIns="91425" bIns="45700" anchor="ctr" anchorCtr="0"/>
          <a:lstStyle>
            <a:lvl1pPr marL="457200" marR="0" lvl="0" indent="-431800" algn="r" rtl="1">
              <a:lnSpc>
                <a:spcPct val="120000"/>
              </a:lnSpc>
              <a:spcBef>
                <a:spcPts val="1000"/>
              </a:spcBef>
              <a:spcAft>
                <a:spcPts val="0"/>
              </a:spcAft>
              <a:buClr>
                <a:schemeClr val="accent1"/>
              </a:buClr>
              <a:buSzPts val="3200"/>
              <a:buFont typeface="Arial"/>
              <a:buChar char="•"/>
              <a:defRPr sz="2000" b="0" i="0" u="none" strike="noStrike" cap="none">
                <a:solidFill>
                  <a:schemeClr val="dk1"/>
                </a:solidFill>
                <a:latin typeface="Impact"/>
                <a:ea typeface="Impact"/>
                <a:cs typeface="Impact"/>
                <a:sym typeface="Impact"/>
              </a:defRPr>
            </a:lvl1pPr>
            <a:lvl2pPr marL="914400" marR="0" lvl="1" indent="-411480" algn="r" rtl="1">
              <a:lnSpc>
                <a:spcPct val="120000"/>
              </a:lnSpc>
              <a:spcBef>
                <a:spcPts val="500"/>
              </a:spcBef>
              <a:spcAft>
                <a:spcPts val="0"/>
              </a:spcAft>
              <a:buClr>
                <a:schemeClr val="accent1"/>
              </a:buClr>
              <a:buSzPts val="2880"/>
              <a:buFont typeface="Arial"/>
              <a:buChar char="•"/>
              <a:defRPr sz="1800" b="0" i="0" u="none" strike="noStrike" cap="none">
                <a:solidFill>
                  <a:schemeClr val="dk1"/>
                </a:solidFill>
                <a:latin typeface="Impact"/>
                <a:ea typeface="Impact"/>
                <a:cs typeface="Impact"/>
                <a:sym typeface="Impact"/>
              </a:defRPr>
            </a:lvl2pPr>
            <a:lvl3pPr marL="1371600" marR="0" lvl="2" indent="-391160" algn="r" rtl="1">
              <a:lnSpc>
                <a:spcPct val="120000"/>
              </a:lnSpc>
              <a:spcBef>
                <a:spcPts val="500"/>
              </a:spcBef>
              <a:spcAft>
                <a:spcPts val="0"/>
              </a:spcAft>
              <a:buClr>
                <a:schemeClr val="accent1"/>
              </a:buClr>
              <a:buSzPts val="2560"/>
              <a:buFont typeface="Arial"/>
              <a:buChar char="•"/>
              <a:defRPr sz="1600" b="0" i="0" u="none" strike="noStrike" cap="none">
                <a:solidFill>
                  <a:schemeClr val="dk1"/>
                </a:solidFill>
                <a:latin typeface="Impact"/>
                <a:ea typeface="Impact"/>
                <a:cs typeface="Impact"/>
                <a:sym typeface="Impact"/>
              </a:defRPr>
            </a:lvl3pPr>
            <a:lvl4pPr marL="1828800" marR="0" lvl="3" indent="-370839"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4pPr>
            <a:lvl5pPr marL="2286000" marR="0" lvl="4" indent="-370839"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5pPr>
            <a:lvl6pPr marL="2743200" marR="0" lvl="5" indent="-370839"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6pPr>
            <a:lvl7pPr marL="3200400" marR="0" lvl="6" indent="-370839"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7pPr>
            <a:lvl8pPr marL="3657600" marR="0" lvl="7" indent="-370840"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8pPr>
            <a:lvl9pPr marL="4114800" marR="0" lvl="8" indent="-370840" algn="r" rtl="1">
              <a:lnSpc>
                <a:spcPct val="120000"/>
              </a:lnSpc>
              <a:spcBef>
                <a:spcPts val="500"/>
              </a:spcBef>
              <a:spcAft>
                <a:spcPts val="0"/>
              </a:spcAft>
              <a:buClr>
                <a:schemeClr val="accent1"/>
              </a:buClr>
              <a:buSzPts val="2240"/>
              <a:buFont typeface="Arial"/>
              <a:buChar char="•"/>
              <a:defRPr sz="1400" b="0" i="0" u="none" strike="noStrike" cap="none">
                <a:solidFill>
                  <a:schemeClr val="dk1"/>
                </a:solidFill>
                <a:latin typeface="Impact"/>
                <a:ea typeface="Impact"/>
                <a:cs typeface="Impact"/>
                <a:sym typeface="Impact"/>
              </a:defRPr>
            </a:lvl9pPr>
          </a:lstStyle>
          <a:p>
            <a:endParaRPr/>
          </a:p>
        </p:txBody>
      </p:sp>
      <p:sp>
        <p:nvSpPr>
          <p:cNvPr id="13" name="Google Shape;13;p1"/>
          <p:cNvSpPr txBox="1">
            <a:spLocks noGrp="1"/>
          </p:cNvSpPr>
          <p:nvPr>
            <p:ph type="dt" idx="10"/>
          </p:nvPr>
        </p:nvSpPr>
        <p:spPr>
          <a:xfrm>
            <a:off x="7298083" y="5757334"/>
            <a:ext cx="3784600" cy="49847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3200" b="0" i="0" u="none" strike="noStrike" cap="none">
                <a:solidFill>
                  <a:srgbClr val="304E3E"/>
                </a:solidFill>
                <a:latin typeface="Impact"/>
                <a:ea typeface="Impact"/>
                <a:cs typeface="Impact"/>
                <a:sym typeface="Impact"/>
              </a:defRPr>
            </a:lvl1pPr>
            <a:lvl2pPr marR="0" lvl="1" algn="l" rtl="0">
              <a:spcBef>
                <a:spcPts val="0"/>
              </a:spcBef>
              <a:spcAft>
                <a:spcPts val="0"/>
              </a:spcAft>
              <a:buSzPts val="1400"/>
              <a:buNone/>
              <a:defRPr sz="1800" b="0" i="0" u="none" strike="noStrike" cap="none">
                <a:solidFill>
                  <a:schemeClr val="dk1"/>
                </a:solidFill>
                <a:latin typeface="Impact"/>
                <a:ea typeface="Impact"/>
                <a:cs typeface="Impact"/>
                <a:sym typeface="Impact"/>
              </a:defRPr>
            </a:lvl2pPr>
            <a:lvl3pPr marR="0" lvl="2" algn="l" rtl="0">
              <a:spcBef>
                <a:spcPts val="0"/>
              </a:spcBef>
              <a:spcAft>
                <a:spcPts val="0"/>
              </a:spcAft>
              <a:buSzPts val="1400"/>
              <a:buNone/>
              <a:defRPr sz="1800" b="0" i="0" u="none" strike="noStrike" cap="none">
                <a:solidFill>
                  <a:schemeClr val="dk1"/>
                </a:solidFill>
                <a:latin typeface="Impact"/>
                <a:ea typeface="Impact"/>
                <a:cs typeface="Impact"/>
                <a:sym typeface="Impact"/>
              </a:defRPr>
            </a:lvl3pPr>
            <a:lvl4pPr marR="0" lvl="3" algn="l" rtl="0">
              <a:spcBef>
                <a:spcPts val="0"/>
              </a:spcBef>
              <a:spcAft>
                <a:spcPts val="0"/>
              </a:spcAft>
              <a:buSzPts val="1400"/>
              <a:buNone/>
              <a:defRPr sz="1800" b="0" i="0" u="none" strike="noStrike" cap="none">
                <a:solidFill>
                  <a:schemeClr val="dk1"/>
                </a:solidFill>
                <a:latin typeface="Impact"/>
                <a:ea typeface="Impact"/>
                <a:cs typeface="Impact"/>
                <a:sym typeface="Impact"/>
              </a:defRPr>
            </a:lvl4pPr>
            <a:lvl5pPr marR="0" lvl="4" algn="l" rtl="0">
              <a:spcBef>
                <a:spcPts val="0"/>
              </a:spcBef>
              <a:spcAft>
                <a:spcPts val="0"/>
              </a:spcAft>
              <a:buSzPts val="1400"/>
              <a:buNone/>
              <a:defRPr sz="1800" b="0" i="0" u="none" strike="noStrike" cap="none">
                <a:solidFill>
                  <a:schemeClr val="dk1"/>
                </a:solidFill>
                <a:latin typeface="Impact"/>
                <a:ea typeface="Impact"/>
                <a:cs typeface="Impact"/>
                <a:sym typeface="Impact"/>
              </a:defRPr>
            </a:lvl5pPr>
            <a:lvl6pPr marR="0" lvl="5" algn="l" rtl="0">
              <a:spcBef>
                <a:spcPts val="0"/>
              </a:spcBef>
              <a:spcAft>
                <a:spcPts val="0"/>
              </a:spcAft>
              <a:buSzPts val="1400"/>
              <a:buNone/>
              <a:defRPr sz="1800" b="0" i="0" u="none" strike="noStrike" cap="none">
                <a:solidFill>
                  <a:schemeClr val="dk1"/>
                </a:solidFill>
                <a:latin typeface="Impact"/>
                <a:ea typeface="Impact"/>
                <a:cs typeface="Impact"/>
                <a:sym typeface="Impact"/>
              </a:defRPr>
            </a:lvl6pPr>
            <a:lvl7pPr marR="0" lvl="6" algn="l" rtl="0">
              <a:spcBef>
                <a:spcPts val="0"/>
              </a:spcBef>
              <a:spcAft>
                <a:spcPts val="0"/>
              </a:spcAft>
              <a:buSzPts val="1400"/>
              <a:buNone/>
              <a:defRPr sz="1800" b="0" i="0" u="none" strike="noStrike" cap="none">
                <a:solidFill>
                  <a:schemeClr val="dk1"/>
                </a:solidFill>
                <a:latin typeface="Impact"/>
                <a:ea typeface="Impact"/>
                <a:cs typeface="Impact"/>
                <a:sym typeface="Impact"/>
              </a:defRPr>
            </a:lvl7pPr>
            <a:lvl8pPr marR="0" lvl="7" algn="l" rtl="0">
              <a:spcBef>
                <a:spcPts val="0"/>
              </a:spcBef>
              <a:spcAft>
                <a:spcPts val="0"/>
              </a:spcAft>
              <a:buSzPts val="1400"/>
              <a:buNone/>
              <a:defRPr sz="1800" b="0" i="0" u="none" strike="noStrike" cap="none">
                <a:solidFill>
                  <a:schemeClr val="dk1"/>
                </a:solidFill>
                <a:latin typeface="Impact"/>
                <a:ea typeface="Impact"/>
                <a:cs typeface="Impact"/>
                <a:sym typeface="Impact"/>
              </a:defRPr>
            </a:lvl8pPr>
            <a:lvl9pPr marR="0" lvl="8" algn="l" rtl="0">
              <a:spcBef>
                <a:spcPts val="0"/>
              </a:spcBef>
              <a:spcAft>
                <a:spcPts val="0"/>
              </a:spcAft>
              <a:buSzPts val="1400"/>
              <a:buNone/>
              <a:defRPr sz="1800" b="0" i="0" u="none" strike="noStrike" cap="none">
                <a:solidFill>
                  <a:schemeClr val="dk1"/>
                </a:solidFill>
                <a:latin typeface="Impact"/>
                <a:ea typeface="Impact"/>
                <a:cs typeface="Impact"/>
                <a:sym typeface="Impact"/>
              </a:defRPr>
            </a:lvl9pPr>
          </a:lstStyle>
          <a:p>
            <a:endParaRPr/>
          </a:p>
        </p:txBody>
      </p:sp>
      <p:sp>
        <p:nvSpPr>
          <p:cNvPr id="14" name="Google Shape;14;p1"/>
          <p:cNvSpPr txBox="1">
            <a:spLocks noGrp="1"/>
          </p:cNvSpPr>
          <p:nvPr>
            <p:ph type="ftr" idx="11"/>
          </p:nvPr>
        </p:nvSpPr>
        <p:spPr>
          <a:xfrm>
            <a:off x="685801" y="5757334"/>
            <a:ext cx="5499719" cy="49847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0" i="0" u="none" strike="noStrike" cap="none">
                <a:solidFill>
                  <a:srgbClr val="304E3E"/>
                </a:solidFill>
                <a:latin typeface="Impact"/>
                <a:ea typeface="Impact"/>
                <a:cs typeface="Impact"/>
                <a:sym typeface="Impact"/>
              </a:defRPr>
            </a:lvl1pPr>
            <a:lvl2pPr marR="0" lvl="1" algn="l" rtl="0">
              <a:spcBef>
                <a:spcPts val="0"/>
              </a:spcBef>
              <a:spcAft>
                <a:spcPts val="0"/>
              </a:spcAft>
              <a:buSzPts val="1400"/>
              <a:buNone/>
              <a:defRPr sz="1800" b="0" i="0" u="none" strike="noStrike" cap="none">
                <a:solidFill>
                  <a:schemeClr val="dk1"/>
                </a:solidFill>
                <a:latin typeface="Impact"/>
                <a:ea typeface="Impact"/>
                <a:cs typeface="Impact"/>
                <a:sym typeface="Impact"/>
              </a:defRPr>
            </a:lvl2pPr>
            <a:lvl3pPr marR="0" lvl="2" algn="l" rtl="0">
              <a:spcBef>
                <a:spcPts val="0"/>
              </a:spcBef>
              <a:spcAft>
                <a:spcPts val="0"/>
              </a:spcAft>
              <a:buSzPts val="1400"/>
              <a:buNone/>
              <a:defRPr sz="1800" b="0" i="0" u="none" strike="noStrike" cap="none">
                <a:solidFill>
                  <a:schemeClr val="dk1"/>
                </a:solidFill>
                <a:latin typeface="Impact"/>
                <a:ea typeface="Impact"/>
                <a:cs typeface="Impact"/>
                <a:sym typeface="Impact"/>
              </a:defRPr>
            </a:lvl3pPr>
            <a:lvl4pPr marR="0" lvl="3" algn="l" rtl="0">
              <a:spcBef>
                <a:spcPts val="0"/>
              </a:spcBef>
              <a:spcAft>
                <a:spcPts val="0"/>
              </a:spcAft>
              <a:buSzPts val="1400"/>
              <a:buNone/>
              <a:defRPr sz="1800" b="0" i="0" u="none" strike="noStrike" cap="none">
                <a:solidFill>
                  <a:schemeClr val="dk1"/>
                </a:solidFill>
                <a:latin typeface="Impact"/>
                <a:ea typeface="Impact"/>
                <a:cs typeface="Impact"/>
                <a:sym typeface="Impact"/>
              </a:defRPr>
            </a:lvl4pPr>
            <a:lvl5pPr marR="0" lvl="4" algn="l" rtl="0">
              <a:spcBef>
                <a:spcPts val="0"/>
              </a:spcBef>
              <a:spcAft>
                <a:spcPts val="0"/>
              </a:spcAft>
              <a:buSzPts val="1400"/>
              <a:buNone/>
              <a:defRPr sz="1800" b="0" i="0" u="none" strike="noStrike" cap="none">
                <a:solidFill>
                  <a:schemeClr val="dk1"/>
                </a:solidFill>
                <a:latin typeface="Impact"/>
                <a:ea typeface="Impact"/>
                <a:cs typeface="Impact"/>
                <a:sym typeface="Impact"/>
              </a:defRPr>
            </a:lvl5pPr>
            <a:lvl6pPr marR="0" lvl="5" algn="l" rtl="0">
              <a:spcBef>
                <a:spcPts val="0"/>
              </a:spcBef>
              <a:spcAft>
                <a:spcPts val="0"/>
              </a:spcAft>
              <a:buSzPts val="1400"/>
              <a:buNone/>
              <a:defRPr sz="1800" b="0" i="0" u="none" strike="noStrike" cap="none">
                <a:solidFill>
                  <a:schemeClr val="dk1"/>
                </a:solidFill>
                <a:latin typeface="Impact"/>
                <a:ea typeface="Impact"/>
                <a:cs typeface="Impact"/>
                <a:sym typeface="Impact"/>
              </a:defRPr>
            </a:lvl6pPr>
            <a:lvl7pPr marR="0" lvl="6" algn="l" rtl="0">
              <a:spcBef>
                <a:spcPts val="0"/>
              </a:spcBef>
              <a:spcAft>
                <a:spcPts val="0"/>
              </a:spcAft>
              <a:buSzPts val="1400"/>
              <a:buNone/>
              <a:defRPr sz="1800" b="0" i="0" u="none" strike="noStrike" cap="none">
                <a:solidFill>
                  <a:schemeClr val="dk1"/>
                </a:solidFill>
                <a:latin typeface="Impact"/>
                <a:ea typeface="Impact"/>
                <a:cs typeface="Impact"/>
                <a:sym typeface="Impact"/>
              </a:defRPr>
            </a:lvl7pPr>
            <a:lvl8pPr marR="0" lvl="7" algn="l" rtl="0">
              <a:spcBef>
                <a:spcPts val="0"/>
              </a:spcBef>
              <a:spcAft>
                <a:spcPts val="0"/>
              </a:spcAft>
              <a:buSzPts val="1400"/>
              <a:buNone/>
              <a:defRPr sz="1800" b="0" i="0" u="none" strike="noStrike" cap="none">
                <a:solidFill>
                  <a:schemeClr val="dk1"/>
                </a:solidFill>
                <a:latin typeface="Impact"/>
                <a:ea typeface="Impact"/>
                <a:cs typeface="Impact"/>
                <a:sym typeface="Impact"/>
              </a:defRPr>
            </a:lvl8pPr>
            <a:lvl9pPr marR="0" lvl="8" algn="l" rtl="0">
              <a:spcBef>
                <a:spcPts val="0"/>
              </a:spcBef>
              <a:spcAft>
                <a:spcPts val="0"/>
              </a:spcAft>
              <a:buSzPts val="1400"/>
              <a:buNone/>
              <a:defRPr sz="1800" b="0" i="0" u="none" strike="noStrike" cap="none">
                <a:solidFill>
                  <a:schemeClr val="dk1"/>
                </a:solidFill>
                <a:latin typeface="Impact"/>
                <a:ea typeface="Impact"/>
                <a:cs typeface="Impact"/>
                <a:sym typeface="Impact"/>
              </a:defRPr>
            </a:lvl9pPr>
          </a:lstStyle>
          <a:p>
            <a:endParaRPr/>
          </a:p>
        </p:txBody>
      </p:sp>
      <p:sp>
        <p:nvSpPr>
          <p:cNvPr id="15" name="Google Shape;15;p1"/>
          <p:cNvSpPr txBox="1">
            <a:spLocks noGrp="1"/>
          </p:cNvSpPr>
          <p:nvPr>
            <p:ph type="sldNum" idx="12"/>
          </p:nvPr>
        </p:nvSpPr>
        <p:spPr>
          <a:xfrm>
            <a:off x="6287121" y="5757334"/>
            <a:ext cx="907186" cy="49847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3200" b="0" i="0" u="none" strike="noStrike" cap="none">
                <a:solidFill>
                  <a:srgbClr val="304E3E"/>
                </a:solidFill>
                <a:latin typeface="Impact"/>
                <a:ea typeface="Impact"/>
                <a:cs typeface="Impact"/>
                <a:sym typeface="Impact"/>
              </a:defRPr>
            </a:lvl1pPr>
            <a:lvl2pPr marL="0" marR="0" lvl="1" indent="0" algn="ctr" rtl="0">
              <a:spcBef>
                <a:spcPts val="0"/>
              </a:spcBef>
              <a:buNone/>
              <a:defRPr sz="3200" b="0" i="0" u="none" strike="noStrike" cap="none">
                <a:solidFill>
                  <a:srgbClr val="304E3E"/>
                </a:solidFill>
                <a:latin typeface="Impact"/>
                <a:ea typeface="Impact"/>
                <a:cs typeface="Impact"/>
                <a:sym typeface="Impact"/>
              </a:defRPr>
            </a:lvl2pPr>
            <a:lvl3pPr marL="0" marR="0" lvl="2" indent="0" algn="ctr" rtl="0">
              <a:spcBef>
                <a:spcPts val="0"/>
              </a:spcBef>
              <a:buNone/>
              <a:defRPr sz="3200" b="0" i="0" u="none" strike="noStrike" cap="none">
                <a:solidFill>
                  <a:srgbClr val="304E3E"/>
                </a:solidFill>
                <a:latin typeface="Impact"/>
                <a:ea typeface="Impact"/>
                <a:cs typeface="Impact"/>
                <a:sym typeface="Impact"/>
              </a:defRPr>
            </a:lvl3pPr>
            <a:lvl4pPr marL="0" marR="0" lvl="3" indent="0" algn="ctr" rtl="0">
              <a:spcBef>
                <a:spcPts val="0"/>
              </a:spcBef>
              <a:buNone/>
              <a:defRPr sz="3200" b="0" i="0" u="none" strike="noStrike" cap="none">
                <a:solidFill>
                  <a:srgbClr val="304E3E"/>
                </a:solidFill>
                <a:latin typeface="Impact"/>
                <a:ea typeface="Impact"/>
                <a:cs typeface="Impact"/>
                <a:sym typeface="Impact"/>
              </a:defRPr>
            </a:lvl4pPr>
            <a:lvl5pPr marL="0" marR="0" lvl="4" indent="0" algn="ctr" rtl="0">
              <a:spcBef>
                <a:spcPts val="0"/>
              </a:spcBef>
              <a:buNone/>
              <a:defRPr sz="3200" b="0" i="0" u="none" strike="noStrike" cap="none">
                <a:solidFill>
                  <a:srgbClr val="304E3E"/>
                </a:solidFill>
                <a:latin typeface="Impact"/>
                <a:ea typeface="Impact"/>
                <a:cs typeface="Impact"/>
                <a:sym typeface="Impact"/>
              </a:defRPr>
            </a:lvl5pPr>
            <a:lvl6pPr marL="0" marR="0" lvl="5" indent="0" algn="ctr" rtl="0">
              <a:spcBef>
                <a:spcPts val="0"/>
              </a:spcBef>
              <a:buNone/>
              <a:defRPr sz="3200" b="0" i="0" u="none" strike="noStrike" cap="none">
                <a:solidFill>
                  <a:srgbClr val="304E3E"/>
                </a:solidFill>
                <a:latin typeface="Impact"/>
                <a:ea typeface="Impact"/>
                <a:cs typeface="Impact"/>
                <a:sym typeface="Impact"/>
              </a:defRPr>
            </a:lvl6pPr>
            <a:lvl7pPr marL="0" marR="0" lvl="6" indent="0" algn="ctr" rtl="0">
              <a:spcBef>
                <a:spcPts val="0"/>
              </a:spcBef>
              <a:buNone/>
              <a:defRPr sz="3200" b="0" i="0" u="none" strike="noStrike" cap="none">
                <a:solidFill>
                  <a:srgbClr val="304E3E"/>
                </a:solidFill>
                <a:latin typeface="Impact"/>
                <a:ea typeface="Impact"/>
                <a:cs typeface="Impact"/>
                <a:sym typeface="Impact"/>
              </a:defRPr>
            </a:lvl7pPr>
            <a:lvl8pPr marL="0" marR="0" lvl="7" indent="0" algn="ctr" rtl="0">
              <a:spcBef>
                <a:spcPts val="0"/>
              </a:spcBef>
              <a:buNone/>
              <a:defRPr sz="3200" b="0" i="0" u="none" strike="noStrike" cap="none">
                <a:solidFill>
                  <a:srgbClr val="304E3E"/>
                </a:solidFill>
                <a:latin typeface="Impact"/>
                <a:ea typeface="Impact"/>
                <a:cs typeface="Impact"/>
                <a:sym typeface="Impact"/>
              </a:defRPr>
            </a:lvl8pPr>
            <a:lvl9pPr marL="0" marR="0" lvl="8" indent="0" algn="ctr" rtl="0">
              <a:spcBef>
                <a:spcPts val="0"/>
              </a:spcBef>
              <a:buNone/>
              <a:defRPr sz="3200" b="0" i="0" u="none" strike="noStrike" cap="none">
                <a:solidFill>
                  <a:srgbClr val="304E3E"/>
                </a:solidFill>
                <a:latin typeface="Impact"/>
                <a:ea typeface="Impact"/>
                <a:cs typeface="Impact"/>
                <a:sym typeface="Impact"/>
              </a:defRPr>
            </a:lvl9pPr>
          </a:lstStyle>
          <a:p>
            <a:pPr marL="0" lvl="0" indent="0" algn="ctr" rtl="0">
              <a:spcBef>
                <a:spcPts val="0"/>
              </a:spcBef>
              <a:spcAft>
                <a:spcPts val="0"/>
              </a:spcAft>
              <a:buNone/>
            </a:pPr>
            <a:fld id="{00000000-1234-1234-1234-123412341234}" type="slidenum">
              <a:rPr lang="iw-I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rot="-180000">
            <a:off x="891201" y="662656"/>
            <a:ext cx="9755187" cy="2766528"/>
          </a:xfrm>
          <a:prstGeom prst="rect">
            <a:avLst/>
          </a:prstGeom>
          <a:noFill/>
          <a:ln>
            <a:noFill/>
          </a:ln>
        </p:spPr>
        <p:txBody>
          <a:bodyPr spcFirstLastPara="1" wrap="square" lIns="91425" tIns="45700" rIns="91425" bIns="45700" anchor="b" anchorCtr="0">
            <a:noAutofit/>
          </a:bodyPr>
          <a:lstStyle/>
          <a:p>
            <a:pPr marL="0" lvl="0" indent="0" algn="r" rtl="1">
              <a:lnSpc>
                <a:spcPct val="90000"/>
              </a:lnSpc>
              <a:spcBef>
                <a:spcPts val="0"/>
              </a:spcBef>
              <a:spcAft>
                <a:spcPts val="0"/>
              </a:spcAft>
              <a:buClr>
                <a:schemeClr val="accent1"/>
              </a:buClr>
              <a:buSzPts val="8000"/>
              <a:buFont typeface="Impact"/>
              <a:buNone/>
            </a:pPr>
            <a:r>
              <a:rPr lang="iw-IL"/>
              <a:t>לאומיות </a:t>
            </a:r>
            <a:r>
              <a:rPr lang="iw-IL" sz="2400"/>
              <a:t>(בלי החלק על ציונות)</a:t>
            </a:r>
            <a:endParaRPr/>
          </a:p>
        </p:txBody>
      </p:sp>
      <p:sp>
        <p:nvSpPr>
          <p:cNvPr id="149" name="Google Shape;149;p19"/>
          <p:cNvSpPr txBox="1">
            <a:spLocks noGrp="1"/>
          </p:cNvSpPr>
          <p:nvPr>
            <p:ph type="subTitle" idx="1"/>
          </p:nvPr>
        </p:nvSpPr>
        <p:spPr>
          <a:xfrm rot="-180000">
            <a:off x="983062" y="3505209"/>
            <a:ext cx="9755187" cy="550333"/>
          </a:xfrm>
          <a:prstGeom prst="rect">
            <a:avLst/>
          </a:prstGeom>
          <a:noFill/>
          <a:ln>
            <a:noFill/>
          </a:ln>
        </p:spPr>
        <p:txBody>
          <a:bodyPr spcFirstLastPara="1" wrap="square" lIns="91425" tIns="45700" rIns="91425" bIns="45700" anchor="t" anchorCtr="0">
            <a:noAutofit/>
          </a:bodyPr>
          <a:lstStyle/>
          <a:p>
            <a:pPr marL="0" lvl="0" indent="0" algn="r" rtl="1">
              <a:lnSpc>
                <a:spcPct val="120000"/>
              </a:lnSpc>
              <a:spcBef>
                <a:spcPts val="0"/>
              </a:spcBef>
              <a:spcAft>
                <a:spcPts val="0"/>
              </a:spcAft>
              <a:buSzPts val="4480"/>
              <a:buNone/>
            </a:pPr>
            <a:r>
              <a:rPr lang="iw-IL"/>
              <a:t>החומר לבגרות</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מאפיינים משותפים - הסבר</a:t>
            </a:r>
            <a:endParaRPr/>
          </a:p>
        </p:txBody>
      </p:sp>
      <p:sp>
        <p:nvSpPr>
          <p:cNvPr id="246" name="Google Shape;246;p28"/>
          <p:cNvSpPr txBox="1">
            <a:spLocks noGrp="1"/>
          </p:cNvSpPr>
          <p:nvPr>
            <p:ph type="body" idx="1"/>
          </p:nvPr>
        </p:nvSpPr>
        <p:spPr>
          <a:xfrm>
            <a:off x="0" y="2063396"/>
            <a:ext cx="12192000" cy="4794604"/>
          </a:xfrm>
          <a:prstGeom prst="rect">
            <a:avLst/>
          </a:prstGeom>
          <a:noFill/>
          <a:ln>
            <a:noFill/>
          </a:ln>
        </p:spPr>
        <p:txBody>
          <a:bodyPr spcFirstLastPara="1" wrap="square" lIns="91425" tIns="45700" rIns="91425" bIns="45700" anchor="ctr" anchorCtr="0">
            <a:noAutofit/>
          </a:bodyPr>
          <a:lstStyle/>
          <a:p>
            <a:pPr marL="228600" lvl="0" indent="-243840" algn="r" rtl="1">
              <a:lnSpc>
                <a:spcPct val="110000"/>
              </a:lnSpc>
              <a:spcBef>
                <a:spcPts val="0"/>
              </a:spcBef>
              <a:spcAft>
                <a:spcPts val="0"/>
              </a:spcAft>
              <a:buSzPts val="3840"/>
              <a:buChar char="•"/>
            </a:pPr>
            <a:r>
              <a:rPr lang="iw-IL" sz="2400"/>
              <a:t>שאיפה משותפת למדינת לאום – המאפיין הכי חשוב, עם לא יכול לקרוא לעצמו לאום אם הוא לא רוצה להקים מדינה עצמאית או לפחות אוטונומיה. לכן, הדרוזים והנוצרים למשל אינם לאום.</a:t>
            </a:r>
            <a:endParaRPr/>
          </a:p>
          <a:p>
            <a:pPr marL="228600" lvl="0" indent="-243840" algn="r" rtl="1">
              <a:lnSpc>
                <a:spcPct val="110000"/>
              </a:lnSpc>
              <a:spcBef>
                <a:spcPts val="1000"/>
              </a:spcBef>
              <a:spcAft>
                <a:spcPts val="0"/>
              </a:spcAft>
              <a:buSzPts val="3840"/>
              <a:buChar char="•"/>
            </a:pPr>
            <a:r>
              <a:rPr lang="iw-IL" sz="2400"/>
              <a:t>שפה משותפת – בעזרת השפה המשותפת בני הלאום יכולים להעביר רעיונות וליצור תרבות שמאחדת אותם וגורמת להם להרגיש כקבוצה אחת.</a:t>
            </a:r>
            <a:endParaRPr/>
          </a:p>
          <a:p>
            <a:pPr marL="228600" lvl="0" indent="-243840" algn="r" rtl="1">
              <a:lnSpc>
                <a:spcPct val="110000"/>
              </a:lnSpc>
              <a:spcBef>
                <a:spcPts val="1000"/>
              </a:spcBef>
              <a:spcAft>
                <a:spcPts val="0"/>
              </a:spcAft>
              <a:buSzPts val="3840"/>
              <a:buChar char="•"/>
            </a:pPr>
            <a:r>
              <a:rPr lang="iw-IL" sz="2400"/>
              <a:t>תרבות משותפת – תרבות היא דבר שמעורר גאווה ומעודד השתייכות לקבוצה. תנועות לאומיות תמיד שואפות לקדם את התרבות המשותפת לכל בני הלאום.</a:t>
            </a:r>
            <a:endParaRPr/>
          </a:p>
          <a:p>
            <a:pPr marL="228600" lvl="0" indent="-243840" algn="r" rtl="1">
              <a:lnSpc>
                <a:spcPct val="110000"/>
              </a:lnSpc>
              <a:spcBef>
                <a:spcPts val="1000"/>
              </a:spcBef>
              <a:spcAft>
                <a:spcPts val="0"/>
              </a:spcAft>
              <a:buSzPts val="3840"/>
              <a:buChar char="•"/>
            </a:pPr>
            <a:r>
              <a:rPr lang="iw-IL" sz="2400"/>
              <a:t>היסטוריה משותפת – ללאומים חשוב מאד לתאר את ההיסטוריה כדבר שהלאום עבר ביחד, כי בעבר היו קבוצה מאוחדת אז כך גם בוודאי יהיה בעתיד.</a:t>
            </a:r>
            <a:endParaRPr/>
          </a:p>
          <a:p>
            <a:pPr marL="228600" lvl="0" indent="-243840" algn="r" rtl="1">
              <a:lnSpc>
                <a:spcPct val="110000"/>
              </a:lnSpc>
              <a:spcBef>
                <a:spcPts val="1000"/>
              </a:spcBef>
              <a:spcAft>
                <a:spcPts val="0"/>
              </a:spcAft>
              <a:buSzPts val="3840"/>
              <a:buChar char="•"/>
            </a:pPr>
            <a:r>
              <a:rPr lang="iw-IL" sz="2400"/>
              <a:t>סמלים משותפים – סמלים כמו דגל, המנון, דמויות חשובות וכו' הם סימנים שמעוררים גאווה עבור בני הלאום ומעוררים אצלם תגובות רגשיות.</a:t>
            </a:r>
            <a:endParaRPr/>
          </a:p>
          <a:p>
            <a:pPr marL="228600" lvl="0" indent="-25400" algn="r" rtl="1">
              <a:lnSpc>
                <a:spcPct val="110000"/>
              </a:lnSpc>
              <a:spcBef>
                <a:spcPts val="1000"/>
              </a:spcBef>
              <a:spcAft>
                <a:spcPts val="0"/>
              </a:spcAft>
              <a:buSzPts val="3200"/>
              <a:buNone/>
            </a:pPr>
            <a:endParaRPr/>
          </a:p>
          <a:p>
            <a:pPr marL="228600" lvl="0" indent="-25400" algn="r" rtl="1">
              <a:lnSpc>
                <a:spcPct val="110000"/>
              </a:lnSpc>
              <a:spcBef>
                <a:spcPts val="1000"/>
              </a:spcBef>
              <a:spcAft>
                <a:spcPts val="0"/>
              </a:spcAft>
              <a:buSzPts val="32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4860"/>
              <a:buFont typeface="Impact"/>
              <a:buNone/>
            </a:pPr>
            <a:r>
              <a:rPr lang="iw-IL" sz="4860"/>
              <a:t>הסבירו את המאפיינים המשותפים לבני הלאום וכיצד הם מתבטאים בבול שלפניכם שהוציאה הקרן הקיימת ב-1940</a:t>
            </a:r>
            <a:endParaRPr sz="4860"/>
          </a:p>
        </p:txBody>
      </p:sp>
      <p:pic>
        <p:nvPicPr>
          <p:cNvPr id="252" name="Google Shape;252;p29"/>
          <p:cNvPicPr preferRelativeResize="0"/>
          <p:nvPr/>
        </p:nvPicPr>
        <p:blipFill rotWithShape="1">
          <a:blip r:embed="rId3">
            <a:alphaModFix/>
          </a:blip>
          <a:srcRect l="26339" t="32946" r="54886" b="29018"/>
          <a:stretch/>
        </p:blipFill>
        <p:spPr>
          <a:xfrm>
            <a:off x="3722913" y="2181496"/>
            <a:ext cx="3997235" cy="4553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669759" y="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4860"/>
              <a:buFont typeface="Impact"/>
              <a:buNone/>
            </a:pPr>
            <a:r>
              <a:rPr lang="iw-IL" sz="4860"/>
              <a:t>הגורמים לצמיחת התנועות הלאומיות במאה ה-19</a:t>
            </a:r>
            <a:br>
              <a:rPr lang="iw-IL" sz="4860"/>
            </a:br>
            <a:r>
              <a:rPr lang="iw-IL" sz="3240"/>
              <a:t>מדוע דווקא במאה ה-19 צמחו תנועות לאומיות והגיעו להצלחה מרובה?</a:t>
            </a:r>
            <a:endParaRPr sz="3240"/>
          </a:p>
        </p:txBody>
      </p:sp>
      <p:grpSp>
        <p:nvGrpSpPr>
          <p:cNvPr id="258" name="Google Shape;258;p30"/>
          <p:cNvGrpSpPr/>
          <p:nvPr/>
        </p:nvGrpSpPr>
        <p:grpSpPr>
          <a:xfrm>
            <a:off x="1500771" y="1156002"/>
            <a:ext cx="8682609" cy="5697961"/>
            <a:chOff x="97089" y="4036"/>
            <a:chExt cx="8682609" cy="5697961"/>
          </a:xfrm>
        </p:grpSpPr>
        <p:sp>
          <p:nvSpPr>
            <p:cNvPr id="259" name="Google Shape;259;p30"/>
            <p:cNvSpPr/>
            <p:nvPr/>
          </p:nvSpPr>
          <p:spPr>
            <a:xfrm>
              <a:off x="6066383" y="4036"/>
              <a:ext cx="2713315" cy="2170652"/>
            </a:xfrm>
            <a:prstGeom prst="rect">
              <a:avLst/>
            </a:prstGeom>
            <a:blipFill rotWithShape="1">
              <a:blip r:embed="rId3">
                <a:alphaModFix/>
              </a:blip>
              <a:stretch>
                <a:fillRect l="-18999" r="-18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6120649" y="1957623"/>
              <a:ext cx="2414850" cy="759728"/>
            </a:xfrm>
            <a:prstGeom prst="wedgeRectCallout">
              <a:avLst>
                <a:gd name="adj1" fmla="val -20250"/>
                <a:gd name="adj2" fmla="val -607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txBox="1"/>
            <p:nvPr/>
          </p:nvSpPr>
          <p:spPr>
            <a:xfrm>
              <a:off x="6120649" y="1957623"/>
              <a:ext cx="2414850" cy="759728"/>
            </a:xfrm>
            <a:prstGeom prst="rect">
              <a:avLst/>
            </a:prstGeom>
            <a:noFill/>
            <a:ln>
              <a:noFill/>
            </a:ln>
          </p:spPr>
          <p:txBody>
            <a:bodyPr spcFirstLastPara="1" wrap="square" lIns="53325" tIns="53325" rIns="53325" bIns="53325" anchor="t" anchorCtr="0">
              <a:noAutofit/>
            </a:bodyPr>
            <a:lstStyle/>
            <a:p>
              <a:pPr marL="0" marR="0" lvl="0" indent="0" algn="r" rtl="1">
                <a:lnSpc>
                  <a:spcPct val="90000"/>
                </a:lnSpc>
                <a:spcBef>
                  <a:spcPts val="0"/>
                </a:spcBef>
                <a:spcAft>
                  <a:spcPts val="0"/>
                </a:spcAft>
                <a:buNone/>
              </a:pPr>
              <a:r>
                <a:rPr lang="iw-IL" sz="1400" b="0" i="0" u="none" strike="noStrike" cap="none">
                  <a:solidFill>
                    <a:schemeClr val="lt1"/>
                  </a:solidFill>
                  <a:latin typeface="Impact"/>
                  <a:ea typeface="Impact"/>
                  <a:cs typeface="Impact"/>
                  <a:sym typeface="Impact"/>
                </a:rPr>
                <a:t>הנאורות</a:t>
              </a:r>
              <a:endParaRPr sz="1400" b="0" i="0" u="none" strike="noStrike" cap="none">
                <a:solidFill>
                  <a:schemeClr val="lt1"/>
                </a:solidFill>
                <a:latin typeface="Impact"/>
                <a:ea typeface="Impact"/>
                <a:cs typeface="Impact"/>
                <a:sym typeface="Impact"/>
              </a:endParaRPr>
            </a:p>
            <a:p>
              <a:pPr marL="57150" marR="0" lvl="1" indent="-69850" algn="r" rtl="1">
                <a:lnSpc>
                  <a:spcPct val="90000"/>
                </a:lnSpc>
                <a:spcBef>
                  <a:spcPts val="490"/>
                </a:spcBef>
                <a:spcAft>
                  <a:spcPts val="0"/>
                </a:spcAft>
                <a:buClr>
                  <a:schemeClr val="lt1"/>
                </a:buClr>
                <a:buSzPts val="1100"/>
                <a:buFont typeface="Impact"/>
                <a:buChar char="•"/>
              </a:pPr>
              <a:r>
                <a:rPr lang="iw-IL" sz="1100" b="0" i="0" u="none" strike="noStrike" cap="none">
                  <a:solidFill>
                    <a:schemeClr val="lt1"/>
                  </a:solidFill>
                  <a:latin typeface="Impact"/>
                  <a:ea typeface="Impact"/>
                  <a:cs typeface="Impact"/>
                  <a:sym typeface="Impact"/>
                </a:rPr>
                <a:t>תנועה של הוגי דיעות שהניחו את הבסיס הרעיוני ללאומיות</a:t>
              </a:r>
              <a:endParaRPr sz="1100" b="0" i="0" u="none" strike="noStrike" cap="none">
                <a:solidFill>
                  <a:schemeClr val="lt1"/>
                </a:solidFill>
                <a:latin typeface="Impact"/>
                <a:ea typeface="Impact"/>
                <a:cs typeface="Impact"/>
                <a:sym typeface="Impact"/>
              </a:endParaRPr>
            </a:p>
          </p:txBody>
        </p:sp>
        <p:sp>
          <p:nvSpPr>
            <p:cNvPr id="262" name="Google Shape;262;p30"/>
            <p:cNvSpPr/>
            <p:nvPr/>
          </p:nvSpPr>
          <p:spPr>
            <a:xfrm>
              <a:off x="3081736" y="4036"/>
              <a:ext cx="2713315" cy="2170652"/>
            </a:xfrm>
            <a:prstGeom prst="rect">
              <a:avLst/>
            </a:prstGeom>
            <a:blipFill rotWithShape="1">
              <a:blip r:embed="rId4">
                <a:alphaModFix/>
              </a:blip>
              <a:stretch>
                <a:fillRect l="-2999" r="-2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136002" y="1957623"/>
              <a:ext cx="2414850" cy="759728"/>
            </a:xfrm>
            <a:prstGeom prst="wedgeRectCallout">
              <a:avLst>
                <a:gd name="adj1" fmla="val -20250"/>
                <a:gd name="adj2" fmla="val -607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txBox="1"/>
            <p:nvPr/>
          </p:nvSpPr>
          <p:spPr>
            <a:xfrm>
              <a:off x="3136002" y="1957623"/>
              <a:ext cx="2414850" cy="759728"/>
            </a:xfrm>
            <a:prstGeom prst="rect">
              <a:avLst/>
            </a:prstGeom>
            <a:noFill/>
            <a:ln>
              <a:noFill/>
            </a:ln>
          </p:spPr>
          <p:txBody>
            <a:bodyPr spcFirstLastPara="1" wrap="square" lIns="53325" tIns="53325" rIns="53325" bIns="53325" anchor="t" anchorCtr="0">
              <a:noAutofit/>
            </a:bodyPr>
            <a:lstStyle/>
            <a:p>
              <a:pPr marL="0" marR="0" lvl="0" indent="0" algn="r" rtl="1">
                <a:lnSpc>
                  <a:spcPct val="90000"/>
                </a:lnSpc>
                <a:spcBef>
                  <a:spcPts val="0"/>
                </a:spcBef>
                <a:spcAft>
                  <a:spcPts val="0"/>
                </a:spcAft>
                <a:buNone/>
              </a:pPr>
              <a:r>
                <a:rPr lang="iw-IL" sz="1400" b="0" i="0" u="none" strike="noStrike" cap="none">
                  <a:solidFill>
                    <a:schemeClr val="lt1"/>
                  </a:solidFill>
                  <a:latin typeface="Impact"/>
                  <a:ea typeface="Impact"/>
                  <a:cs typeface="Impact"/>
                  <a:sym typeface="Impact"/>
                </a:rPr>
                <a:t>החילון</a:t>
              </a:r>
              <a:endParaRPr sz="1400" b="0" i="0" u="none" strike="noStrike" cap="none">
                <a:solidFill>
                  <a:schemeClr val="lt1"/>
                </a:solidFill>
                <a:latin typeface="Impact"/>
                <a:ea typeface="Impact"/>
                <a:cs typeface="Impact"/>
                <a:sym typeface="Impact"/>
              </a:endParaRPr>
            </a:p>
            <a:p>
              <a:pPr marL="57150" marR="0" lvl="1" indent="-69850" algn="r" rtl="1">
                <a:lnSpc>
                  <a:spcPct val="90000"/>
                </a:lnSpc>
                <a:spcBef>
                  <a:spcPts val="490"/>
                </a:spcBef>
                <a:spcAft>
                  <a:spcPts val="0"/>
                </a:spcAft>
                <a:buClr>
                  <a:schemeClr val="lt1"/>
                </a:buClr>
                <a:buSzPts val="1100"/>
                <a:buFont typeface="Impact"/>
                <a:buChar char="•"/>
              </a:pPr>
              <a:r>
                <a:rPr lang="iw-IL" sz="1100" b="0" i="0" u="none" strike="noStrike" cap="none">
                  <a:solidFill>
                    <a:schemeClr val="lt1"/>
                  </a:solidFill>
                  <a:latin typeface="Impact"/>
                  <a:ea typeface="Impact"/>
                  <a:cs typeface="Impact"/>
                  <a:sym typeface="Impact"/>
                </a:rPr>
                <a:t>אנשים באירופה החלו לנטוש את מוסדות הדת ולא לראות בה יותר מסגרת חשובה</a:t>
              </a:r>
              <a:endParaRPr sz="1100" b="0" i="0" u="none" strike="noStrike" cap="none">
                <a:solidFill>
                  <a:schemeClr val="lt1"/>
                </a:solidFill>
                <a:latin typeface="Impact"/>
                <a:ea typeface="Impact"/>
                <a:cs typeface="Impact"/>
                <a:sym typeface="Impact"/>
              </a:endParaRPr>
            </a:p>
          </p:txBody>
        </p:sp>
        <p:sp>
          <p:nvSpPr>
            <p:cNvPr id="265" name="Google Shape;265;p30"/>
            <p:cNvSpPr/>
            <p:nvPr/>
          </p:nvSpPr>
          <p:spPr>
            <a:xfrm>
              <a:off x="97089" y="4036"/>
              <a:ext cx="2713315" cy="2170652"/>
            </a:xfrm>
            <a:prstGeom prst="rect">
              <a:avLst/>
            </a:prstGeom>
            <a:blipFill rotWithShape="1">
              <a:blip r:embed="rId5">
                <a:alphaModFix/>
              </a:blip>
              <a:stretch>
                <a:fillRect l="-1998" r="-1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51356" y="1957623"/>
              <a:ext cx="2414850" cy="759728"/>
            </a:xfrm>
            <a:prstGeom prst="wedgeRectCallout">
              <a:avLst>
                <a:gd name="adj1" fmla="val -20250"/>
                <a:gd name="adj2" fmla="val -607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txBox="1"/>
            <p:nvPr/>
          </p:nvSpPr>
          <p:spPr>
            <a:xfrm>
              <a:off x="151356" y="1957623"/>
              <a:ext cx="2414850" cy="759728"/>
            </a:xfrm>
            <a:prstGeom prst="rect">
              <a:avLst/>
            </a:prstGeom>
            <a:noFill/>
            <a:ln>
              <a:noFill/>
            </a:ln>
          </p:spPr>
          <p:txBody>
            <a:bodyPr spcFirstLastPara="1" wrap="square" lIns="53325" tIns="53325" rIns="53325" bIns="53325" anchor="t" anchorCtr="0">
              <a:noAutofit/>
            </a:bodyPr>
            <a:lstStyle/>
            <a:p>
              <a:pPr marL="0" marR="0" lvl="0" indent="0" algn="r" rtl="1">
                <a:lnSpc>
                  <a:spcPct val="90000"/>
                </a:lnSpc>
                <a:spcBef>
                  <a:spcPts val="0"/>
                </a:spcBef>
                <a:spcAft>
                  <a:spcPts val="0"/>
                </a:spcAft>
                <a:buNone/>
              </a:pPr>
              <a:r>
                <a:rPr lang="iw-IL" sz="1400" b="0" i="0" u="none" strike="noStrike" cap="none">
                  <a:solidFill>
                    <a:schemeClr val="lt1"/>
                  </a:solidFill>
                  <a:latin typeface="Impact"/>
                  <a:ea typeface="Impact"/>
                  <a:cs typeface="Impact"/>
                  <a:sym typeface="Impact"/>
                </a:rPr>
                <a:t>הרומנטיקה</a:t>
              </a:r>
              <a:endParaRPr sz="1400" b="0" i="0" u="none" strike="noStrike" cap="none">
                <a:solidFill>
                  <a:schemeClr val="lt1"/>
                </a:solidFill>
                <a:latin typeface="Impact"/>
                <a:ea typeface="Impact"/>
                <a:cs typeface="Impact"/>
                <a:sym typeface="Impact"/>
              </a:endParaRPr>
            </a:p>
            <a:p>
              <a:pPr marL="57150" marR="0" lvl="1" indent="-69850" algn="r" rtl="1">
                <a:lnSpc>
                  <a:spcPct val="90000"/>
                </a:lnSpc>
                <a:spcBef>
                  <a:spcPts val="490"/>
                </a:spcBef>
                <a:spcAft>
                  <a:spcPts val="0"/>
                </a:spcAft>
                <a:buClr>
                  <a:schemeClr val="lt1"/>
                </a:buClr>
                <a:buSzPts val="1100"/>
                <a:buFont typeface="Impact"/>
                <a:buChar char="•"/>
              </a:pPr>
              <a:r>
                <a:rPr lang="iw-IL" sz="1100" b="0" i="0" u="none" strike="noStrike" cap="none">
                  <a:solidFill>
                    <a:schemeClr val="lt1"/>
                  </a:solidFill>
                  <a:latin typeface="Impact"/>
                  <a:ea typeface="Impact"/>
                  <a:cs typeface="Impact"/>
                  <a:sym typeface="Impact"/>
                </a:rPr>
                <a:t>רעיונות פילוסופיים ואמנותיים שהיוו תנועת נגד לנאורות</a:t>
              </a:r>
              <a:endParaRPr sz="1100" b="0" i="0" u="none" strike="noStrike" cap="none">
                <a:solidFill>
                  <a:schemeClr val="lt1"/>
                </a:solidFill>
                <a:latin typeface="Impact"/>
                <a:ea typeface="Impact"/>
                <a:cs typeface="Impact"/>
                <a:sym typeface="Impact"/>
              </a:endParaRPr>
            </a:p>
          </p:txBody>
        </p:sp>
        <p:sp>
          <p:nvSpPr>
            <p:cNvPr id="268" name="Google Shape;268;p30"/>
            <p:cNvSpPr/>
            <p:nvPr/>
          </p:nvSpPr>
          <p:spPr>
            <a:xfrm>
              <a:off x="4574059" y="2988682"/>
              <a:ext cx="2713315" cy="2170652"/>
            </a:xfrm>
            <a:prstGeom prst="rect">
              <a:avLst/>
            </a:prstGeom>
            <a:blipFill rotWithShape="1">
              <a:blip r:embed="rId6">
                <a:alphaModFix/>
              </a:blip>
              <a:stretch>
                <a:fillRect t="-23999" b="-23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4628326" y="4942269"/>
              <a:ext cx="2414850" cy="759728"/>
            </a:xfrm>
            <a:prstGeom prst="wedgeRectCallout">
              <a:avLst>
                <a:gd name="adj1" fmla="val -20250"/>
                <a:gd name="adj2" fmla="val -607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txBox="1"/>
            <p:nvPr/>
          </p:nvSpPr>
          <p:spPr>
            <a:xfrm>
              <a:off x="4628326" y="4942269"/>
              <a:ext cx="2414850" cy="759728"/>
            </a:xfrm>
            <a:prstGeom prst="rect">
              <a:avLst/>
            </a:prstGeom>
            <a:noFill/>
            <a:ln>
              <a:noFill/>
            </a:ln>
          </p:spPr>
          <p:txBody>
            <a:bodyPr spcFirstLastPara="1" wrap="square" lIns="53325" tIns="53325" rIns="53325" bIns="53325" anchor="t" anchorCtr="0">
              <a:noAutofit/>
            </a:bodyPr>
            <a:lstStyle/>
            <a:p>
              <a:pPr marL="0" marR="0" lvl="0" indent="0" algn="r" rtl="1">
                <a:lnSpc>
                  <a:spcPct val="90000"/>
                </a:lnSpc>
                <a:spcBef>
                  <a:spcPts val="0"/>
                </a:spcBef>
                <a:spcAft>
                  <a:spcPts val="0"/>
                </a:spcAft>
                <a:buNone/>
              </a:pPr>
              <a:r>
                <a:rPr lang="iw-IL" sz="1400" b="0" i="0" u="none" strike="noStrike" cap="none">
                  <a:solidFill>
                    <a:schemeClr val="lt1"/>
                  </a:solidFill>
                  <a:latin typeface="Impact"/>
                  <a:ea typeface="Impact"/>
                  <a:cs typeface="Impact"/>
                  <a:sym typeface="Impact"/>
                </a:rPr>
                <a:t>אירועים פוליטיים של המאה ה-19</a:t>
              </a:r>
              <a:endParaRPr sz="1400" b="0" i="0" u="none" strike="noStrike" cap="none">
                <a:solidFill>
                  <a:schemeClr val="lt1"/>
                </a:solidFill>
                <a:latin typeface="Impact"/>
                <a:ea typeface="Impact"/>
                <a:cs typeface="Impact"/>
                <a:sym typeface="Impact"/>
              </a:endParaRPr>
            </a:p>
            <a:p>
              <a:pPr marL="57150" marR="0" lvl="1" indent="-69850" algn="r" rtl="1">
                <a:lnSpc>
                  <a:spcPct val="90000"/>
                </a:lnSpc>
                <a:spcBef>
                  <a:spcPts val="490"/>
                </a:spcBef>
                <a:spcAft>
                  <a:spcPts val="0"/>
                </a:spcAft>
                <a:buClr>
                  <a:schemeClr val="lt1"/>
                </a:buClr>
                <a:buSzPts val="1100"/>
                <a:buFont typeface="Impact"/>
                <a:buChar char="•"/>
              </a:pPr>
              <a:r>
                <a:rPr lang="iw-IL" sz="1100" b="0" i="0" u="none" strike="noStrike" cap="none">
                  <a:solidFill>
                    <a:schemeClr val="lt1"/>
                  </a:solidFill>
                  <a:latin typeface="Impact"/>
                  <a:ea typeface="Impact"/>
                  <a:cs typeface="Impact"/>
                  <a:sym typeface="Impact"/>
                </a:rPr>
                <a:t>המהפכות בצרפת ובאמריקה, כיבושי נפוליאון</a:t>
              </a:r>
              <a:endParaRPr sz="1100" b="0" i="0" u="none" strike="noStrike" cap="none">
                <a:solidFill>
                  <a:schemeClr val="lt1"/>
                </a:solidFill>
                <a:latin typeface="Impact"/>
                <a:ea typeface="Impact"/>
                <a:cs typeface="Impact"/>
                <a:sym typeface="Impact"/>
              </a:endParaRPr>
            </a:p>
          </p:txBody>
        </p:sp>
        <p:sp>
          <p:nvSpPr>
            <p:cNvPr id="271" name="Google Shape;271;p30"/>
            <p:cNvSpPr/>
            <p:nvPr/>
          </p:nvSpPr>
          <p:spPr>
            <a:xfrm>
              <a:off x="1589413" y="2988682"/>
              <a:ext cx="2713315" cy="2170652"/>
            </a:xfrm>
            <a:prstGeom prst="rect">
              <a:avLst/>
            </a:prstGeom>
            <a:blipFill rotWithShape="1">
              <a:blip r:embed="rId7">
                <a:alphaModFix/>
              </a:blip>
              <a:stretch>
                <a:fillRect t="-2999" b="-2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643679" y="4942269"/>
              <a:ext cx="2414850" cy="759728"/>
            </a:xfrm>
            <a:prstGeom prst="wedgeRectCallout">
              <a:avLst>
                <a:gd name="adj1" fmla="val -20250"/>
                <a:gd name="adj2" fmla="val -607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txBox="1"/>
            <p:nvPr/>
          </p:nvSpPr>
          <p:spPr>
            <a:xfrm>
              <a:off x="1643679" y="4942269"/>
              <a:ext cx="2414850" cy="759728"/>
            </a:xfrm>
            <a:prstGeom prst="rect">
              <a:avLst/>
            </a:prstGeom>
            <a:noFill/>
            <a:ln>
              <a:noFill/>
            </a:ln>
          </p:spPr>
          <p:txBody>
            <a:bodyPr spcFirstLastPara="1" wrap="square" lIns="53325" tIns="53325" rIns="53325" bIns="53325" anchor="t" anchorCtr="0">
              <a:noAutofit/>
            </a:bodyPr>
            <a:lstStyle/>
            <a:p>
              <a:pPr marL="0" marR="0" lvl="0" indent="0" algn="r" rtl="1">
                <a:lnSpc>
                  <a:spcPct val="90000"/>
                </a:lnSpc>
                <a:spcBef>
                  <a:spcPts val="0"/>
                </a:spcBef>
                <a:spcAft>
                  <a:spcPts val="0"/>
                </a:spcAft>
                <a:buNone/>
              </a:pPr>
              <a:r>
                <a:rPr lang="iw-IL" sz="1400" b="0" i="0" u="none" strike="noStrike" cap="none">
                  <a:solidFill>
                    <a:schemeClr val="lt1"/>
                  </a:solidFill>
                  <a:latin typeface="Impact"/>
                  <a:ea typeface="Impact"/>
                  <a:cs typeface="Impact"/>
                  <a:sym typeface="Impact"/>
                </a:rPr>
                <a:t>תיעוש ומודרניזציה</a:t>
              </a:r>
              <a:endParaRPr sz="1400" b="0" i="0" u="none" strike="noStrike" cap="none">
                <a:solidFill>
                  <a:schemeClr val="lt1"/>
                </a:solidFill>
                <a:latin typeface="Impact"/>
                <a:ea typeface="Impact"/>
                <a:cs typeface="Impact"/>
                <a:sym typeface="Impact"/>
              </a:endParaRPr>
            </a:p>
            <a:p>
              <a:pPr marL="57150" marR="0" lvl="1" indent="-69850" algn="r" rtl="1">
                <a:lnSpc>
                  <a:spcPct val="90000"/>
                </a:lnSpc>
                <a:spcBef>
                  <a:spcPts val="490"/>
                </a:spcBef>
                <a:spcAft>
                  <a:spcPts val="0"/>
                </a:spcAft>
                <a:buClr>
                  <a:schemeClr val="lt1"/>
                </a:buClr>
                <a:buSzPts val="1100"/>
                <a:buFont typeface="Impact"/>
                <a:buChar char="•"/>
              </a:pPr>
              <a:r>
                <a:rPr lang="iw-IL" sz="1100" b="0" i="0" u="none" strike="noStrike" cap="none">
                  <a:solidFill>
                    <a:schemeClr val="lt1"/>
                  </a:solidFill>
                  <a:latin typeface="Impact"/>
                  <a:ea typeface="Impact"/>
                  <a:cs typeface="Impact"/>
                  <a:sym typeface="Impact"/>
                </a:rPr>
                <a:t>תהליכים של עיור, שיפור התחבורה והתקשורת.</a:t>
              </a:r>
              <a:endParaRPr sz="1100" b="0" i="0" u="none" strike="noStrike" cap="none">
                <a:solidFill>
                  <a:schemeClr val="lt1"/>
                </a:solidFill>
                <a:latin typeface="Impact"/>
                <a:ea typeface="Impact"/>
                <a:cs typeface="Impact"/>
                <a:sym typeface="Impac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הנאורות</a:t>
            </a:r>
            <a:endParaRPr/>
          </a:p>
        </p:txBody>
      </p:sp>
      <p:sp>
        <p:nvSpPr>
          <p:cNvPr id="279" name="Google Shape;279;p31"/>
          <p:cNvSpPr txBox="1">
            <a:spLocks noGrp="1"/>
          </p:cNvSpPr>
          <p:nvPr>
            <p:ph type="body" idx="1"/>
          </p:nvPr>
        </p:nvSpPr>
        <p:spPr>
          <a:xfrm>
            <a:off x="592183" y="1632322"/>
            <a:ext cx="10584118" cy="4206775"/>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הנאורות (נקראת גם לפעמים "תנועת ההשכלה") הייתה תנועה של הוגי דיעות במאות ה-17 וה-18. הוגים אלה ביקשו לבסס את הידע האנושי על היגיון (על השכל) במקום על סמכות דתית. הם טענו שעל בני האדם לחשוב בעצמם ולהגיע בעצמם לידע על העולם ולקדמה.</a:t>
            </a:r>
            <a:endParaRPr/>
          </a:p>
          <a:p>
            <a:pPr marL="0" lvl="0" indent="0" algn="r" rtl="1">
              <a:lnSpc>
                <a:spcPct val="110000"/>
              </a:lnSpc>
              <a:spcBef>
                <a:spcPts val="1000"/>
              </a:spcBef>
              <a:spcAft>
                <a:spcPts val="0"/>
              </a:spcAft>
              <a:buSzPts val="3200"/>
              <a:buNone/>
            </a:pPr>
            <a:r>
              <a:rPr lang="iw-IL"/>
              <a:t>תנועת הנאורות יצרה את הבסיס הרעיוני ללאומיות, בעזרת כמה רעיונות:</a:t>
            </a:r>
            <a:endParaRPr/>
          </a:p>
          <a:p>
            <a:pPr marL="0" lvl="0" indent="0" algn="r" rtl="1">
              <a:lnSpc>
                <a:spcPct val="110000"/>
              </a:lnSpc>
              <a:spcBef>
                <a:spcPts val="1000"/>
              </a:spcBef>
              <a:spcAft>
                <a:spcPts val="0"/>
              </a:spcAft>
              <a:buSzPts val="3200"/>
              <a:buNone/>
            </a:pPr>
            <a:r>
              <a:rPr lang="iw-IL"/>
              <a:t>1. הם טענו שלכנסייה יש סמכות רק על הדת, אבל לא על הפוליטיקה. בעקבותיהם, אנשים התחילו להקשיב יותר למנהיגים חילוניים, כמו למשל המנהיגים הלאומיים החדשים.</a:t>
            </a:r>
            <a:endParaRPr/>
          </a:p>
          <a:p>
            <a:pPr marL="0" lvl="0" indent="0" algn="r" rtl="1">
              <a:lnSpc>
                <a:spcPct val="110000"/>
              </a:lnSpc>
              <a:spcBef>
                <a:spcPts val="1000"/>
              </a:spcBef>
              <a:spcAft>
                <a:spcPts val="0"/>
              </a:spcAft>
              <a:buSzPts val="3200"/>
              <a:buNone/>
            </a:pPr>
            <a:r>
              <a:rPr lang="iw-IL"/>
              <a:t>2. הם האמינו שכל בני האדם שווים בזכויותיהם ושכנעו בכך אחרים. אז אם בני האדם שווים, מדוע שיהיה מלך שיהיה מעל כולם? בעקבותיהם, אנשים התחילו לבקש להחליף את המלוכה בשלטון יותר שוויוני.</a:t>
            </a:r>
            <a:endParaRPr/>
          </a:p>
          <a:p>
            <a:pPr marL="0" lvl="0" indent="0" algn="r" rtl="1">
              <a:lnSpc>
                <a:spcPct val="110000"/>
              </a:lnSpc>
              <a:spcBef>
                <a:spcPts val="1000"/>
              </a:spcBef>
              <a:spcAft>
                <a:spcPts val="0"/>
              </a:spcAft>
              <a:buSzPts val="3200"/>
              <a:buNone/>
            </a:pPr>
            <a:r>
              <a:rPr lang="iw-IL"/>
              <a:t>3. הם עלו על הרעיון שנקרא "ריבונות העם". בספריהם, הם טענו שהשלטון הטוב ביותר הוא שלטון עצמי, ולכן עדיף שבני האדם ישלטו על עצמם.</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החילון</a:t>
            </a:r>
            <a:endParaRPr/>
          </a:p>
        </p:txBody>
      </p:sp>
      <p:sp>
        <p:nvSpPr>
          <p:cNvPr id="285" name="Google Shape;285;p32"/>
          <p:cNvSpPr txBox="1">
            <a:spLocks noGrp="1"/>
          </p:cNvSpPr>
          <p:nvPr>
            <p:ph type="body" idx="1"/>
          </p:nvPr>
        </p:nvSpPr>
        <p:spPr>
          <a:xfrm>
            <a:off x="685800" y="2063396"/>
            <a:ext cx="10394707"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בהשפעת גורמים שונים (כמו למשל הנאורות), יותר ויותר אירופאים במאה ה-19 החלו לנטוש את הדת הממוסדת. זה לא אומר בהכרח שהפסיקו להאמין באלוהים, אבל זה כן אומר </a:t>
            </a:r>
            <a:r>
              <a:rPr lang="iw-IL" b="1"/>
              <a:t>שהדת הפסיקה להיות הסמכות שלהם והמסגרת המרכזית שלהם</a:t>
            </a:r>
            <a:r>
              <a:rPr lang="iw-IL"/>
              <a:t>. כבר לא חושבים שהכומר הוא האדם שהכי צריך להקשיב לו, כבר לא הולכים לכנסייה באותה תדירות כמו פעם.</a:t>
            </a:r>
            <a:endParaRPr/>
          </a:p>
          <a:p>
            <a:pPr marL="0" lvl="0" indent="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החילון הוביל ללאומיות כי הוא יצר לבני האדם </a:t>
            </a:r>
            <a:r>
              <a:rPr lang="iw-IL" b="1"/>
              <a:t>חוסר במסגרת השתייכות</a:t>
            </a:r>
            <a:r>
              <a:rPr lang="iw-IL"/>
              <a:t>. ללא מסגרת שנותנת זהות, אנשים חיפשו תחליף. כשכוח הכנסייה ירד, התחליף הזה היה התנועות הלאומיות שבדיוק הגיעו לעולם והתעצמו בעקבות החילון.</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הרומנטיקה</a:t>
            </a:r>
            <a:endParaRPr/>
          </a:p>
        </p:txBody>
      </p:sp>
      <p:sp>
        <p:nvSpPr>
          <p:cNvPr id="291" name="Google Shape;291;p33"/>
          <p:cNvSpPr txBox="1">
            <a:spLocks noGrp="1"/>
          </p:cNvSpPr>
          <p:nvPr>
            <p:ph type="body" idx="1"/>
          </p:nvPr>
        </p:nvSpPr>
        <p:spPr>
          <a:xfrm>
            <a:off x="418012" y="1476104"/>
            <a:ext cx="11220994" cy="4650376"/>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הרומנטיקה הייתה זרם רעיוני ואמנותי שהיה מנוגד לרעיונות ההשכלה וצמח בעיקר בצפון אירופה במאה ה-19. הם טענו ש:</a:t>
            </a:r>
            <a:endParaRPr/>
          </a:p>
          <a:p>
            <a:pPr marL="457200" lvl="0" indent="-457200" algn="r" rtl="1">
              <a:lnSpc>
                <a:spcPct val="120000"/>
              </a:lnSpc>
              <a:spcBef>
                <a:spcPts val="1000"/>
              </a:spcBef>
              <a:spcAft>
                <a:spcPts val="0"/>
              </a:spcAft>
              <a:buSzPts val="3200"/>
              <a:buAutoNum type="arabicPeriod"/>
            </a:pPr>
            <a:r>
              <a:rPr lang="iw-IL"/>
              <a:t>השכל פחות חשוב (כמו שטענו הנאורים). מה שחשוב הוא הרגש.</a:t>
            </a:r>
            <a:endParaRPr/>
          </a:p>
          <a:p>
            <a:pPr marL="457200" lvl="0" indent="-457200" algn="r" rtl="1">
              <a:lnSpc>
                <a:spcPct val="120000"/>
              </a:lnSpc>
              <a:spcBef>
                <a:spcPts val="1000"/>
              </a:spcBef>
              <a:spcAft>
                <a:spcPts val="0"/>
              </a:spcAft>
              <a:buSzPts val="3200"/>
              <a:buAutoNum type="arabicPeriod"/>
            </a:pPr>
            <a:r>
              <a:rPr lang="iw-IL"/>
              <a:t>הם לא אהבו את הקדמה (כמו הנאורים) , יותר עניין אותם החיבור לטבע ולעבר.</a:t>
            </a:r>
            <a:endParaRPr/>
          </a:p>
          <a:p>
            <a:pPr marL="457200" lvl="0" indent="-457200" algn="r" rtl="1">
              <a:lnSpc>
                <a:spcPct val="120000"/>
              </a:lnSpc>
              <a:spcBef>
                <a:spcPts val="1000"/>
              </a:spcBef>
              <a:spcAft>
                <a:spcPts val="0"/>
              </a:spcAft>
              <a:buSzPts val="3200"/>
              <a:buAutoNum type="arabicPeriod"/>
            </a:pPr>
            <a:r>
              <a:rPr lang="iw-IL"/>
              <a:t>פחות עניין אותם שוויון (כמו הנאורים). הם יותר התעניינו בייחוד של האנשים, העמים ותרבותם.</a:t>
            </a:r>
            <a:endParaRPr/>
          </a:p>
          <a:p>
            <a:pPr marL="457200" lvl="0" indent="-25400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בעקבות הפצת רעיונות הרומנטיקה, נהיה אופנתי לחפש אחר הייחוד של העמים השונים ואחר הקשר להיסטוריה ולמולדת כקשר שמעורר גאווה.</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4"/>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אירועים פוליטיים חשובים של סוף המאה ה-18 ותחילת המאה ה-19</a:t>
            </a:r>
            <a:endParaRPr sz="4860"/>
          </a:p>
        </p:txBody>
      </p:sp>
      <p:sp>
        <p:nvSpPr>
          <p:cNvPr id="297" name="Google Shape;297;p34"/>
          <p:cNvSpPr txBox="1">
            <a:spLocks noGrp="1"/>
          </p:cNvSpPr>
          <p:nvPr>
            <p:ph type="body" idx="1"/>
          </p:nvPr>
        </p:nvSpPr>
        <p:spPr>
          <a:xfrm>
            <a:off x="685800" y="2063396"/>
            <a:ext cx="10394707"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בסוף המאה ה-18 התרחשו כמה אירועים שיצרו עבור בני האדם תחושה שהרעיון הלאומי (הקמת מדינה עצמאית שבה העם שולט) הוא דבר שיכול לקרות במציאות. אירועים אלה היו אירועים פוליטיים, כלומר אירועים שעוסקים בחילופי שלטון. הסבר על שלושת האירועים בשקופיות הבאות.</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1864723" y="0"/>
            <a:ext cx="7138850" cy="1145434"/>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המהפכה האמריקאית</a:t>
            </a:r>
            <a:endParaRPr/>
          </a:p>
        </p:txBody>
      </p:sp>
      <p:sp>
        <p:nvSpPr>
          <p:cNvPr id="303" name="Google Shape;303;p35"/>
          <p:cNvSpPr txBox="1">
            <a:spLocks noGrp="1"/>
          </p:cNvSpPr>
          <p:nvPr>
            <p:ph type="body" idx="1"/>
          </p:nvPr>
        </p:nvSpPr>
        <p:spPr>
          <a:xfrm>
            <a:off x="5434148" y="979714"/>
            <a:ext cx="6270171" cy="5460275"/>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ב-1777 לאחר מלחמה נגד האימפריה הבריטית הכריזו המתיישבים במושבות צפון אמריקה שהם מקימים מדינה עצמאית בשם ארצות הברית. בגלל שהם הושפעו מרעיונות הנאורות, מקימי ארה"ב הקימו את המדינה שלהם כמדינה שבה העם שולט, וכתבו חוקה מתקדמת שבה היה שוויון פוליטי בין כל האזרחים והוכרז שהמדינה שייכת לעם. זו למעשה הייתה מדינת הלאום הראשונה.</a:t>
            </a:r>
            <a:endParaRPr/>
          </a:p>
          <a:p>
            <a:pPr marL="0" lvl="0" indent="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הקמת ארה"ב הראתה לעולם שאפשר לקיים מדינה בה העם שולט ללא מלך, כלומר שלאומיות זה לא דבר שקורה רק בספרים של הוגי הנאורות אלא ממש במציאות עצמה.</a:t>
            </a:r>
            <a:endParaRPr/>
          </a:p>
          <a:p>
            <a:pPr marL="0" lvl="0" indent="0" algn="r" rtl="1">
              <a:lnSpc>
                <a:spcPct val="120000"/>
              </a:lnSpc>
              <a:spcBef>
                <a:spcPts val="1000"/>
              </a:spcBef>
              <a:spcAft>
                <a:spcPts val="0"/>
              </a:spcAft>
              <a:buSzPts val="3200"/>
              <a:buNone/>
            </a:pPr>
            <a:endParaRPr/>
          </a:p>
        </p:txBody>
      </p:sp>
      <p:pic>
        <p:nvPicPr>
          <p:cNvPr id="304" name="Google Shape;304;p35"/>
          <p:cNvPicPr preferRelativeResize="0"/>
          <p:nvPr/>
        </p:nvPicPr>
        <p:blipFill rotWithShape="1">
          <a:blip r:embed="rId3">
            <a:alphaModFix/>
          </a:blip>
          <a:srcRect/>
          <a:stretch/>
        </p:blipFill>
        <p:spPr>
          <a:xfrm>
            <a:off x="0" y="1873964"/>
            <a:ext cx="5434148" cy="35537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המהפכה הצרפתית</a:t>
            </a:r>
            <a:endParaRPr/>
          </a:p>
        </p:txBody>
      </p:sp>
      <p:sp>
        <p:nvSpPr>
          <p:cNvPr id="310" name="Google Shape;310;p36"/>
          <p:cNvSpPr txBox="1">
            <a:spLocks noGrp="1"/>
          </p:cNvSpPr>
          <p:nvPr>
            <p:ph type="body" idx="1"/>
          </p:nvPr>
        </p:nvSpPr>
        <p:spPr>
          <a:xfrm>
            <a:off x="3461658" y="1698171"/>
            <a:ext cx="7955280" cy="3926205"/>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ב-1789 (ובשנים שלאחר מכן)  הייתה מהפכה עקובה מדם בצרפת – מהפכנים משכילים שהושפעו ממה שקרה באמריקה ומכתבי הנאורות, השתלטו על המדינה והחליפו את המלך באסיפה של נבחרי העם. בשיא של המהפכה הם גם הוציאו את המלך לואי ה-14 להורג וביטלו את המלוכה ואת האצולה, הנהיגו שוויון זכויות ושלטון העם, אחרי יותר מאלף שנים בהן השלטון בצרפת היה מלוכני.</a:t>
            </a:r>
            <a:endParaRPr/>
          </a:p>
          <a:p>
            <a:pPr marL="0" lvl="0" indent="0" algn="r" rtl="1">
              <a:lnSpc>
                <a:spcPct val="110000"/>
              </a:lnSpc>
              <a:spcBef>
                <a:spcPts val="1000"/>
              </a:spcBef>
              <a:spcAft>
                <a:spcPts val="0"/>
              </a:spcAft>
              <a:buSzPts val="3200"/>
              <a:buNone/>
            </a:pPr>
            <a:endParaRPr/>
          </a:p>
          <a:p>
            <a:pPr marL="0" lvl="0" indent="0" algn="r" rtl="1">
              <a:lnSpc>
                <a:spcPct val="110000"/>
              </a:lnSpc>
              <a:spcBef>
                <a:spcPts val="1000"/>
              </a:spcBef>
              <a:spcAft>
                <a:spcPts val="0"/>
              </a:spcAft>
              <a:buSzPts val="3200"/>
              <a:buNone/>
            </a:pPr>
            <a:r>
              <a:rPr lang="iw-IL"/>
              <a:t>המהפכה הצרפתית הייתה מודל של מהפכה לאומית שמעבירה את השלטון מהמלך לעם. היא הראתה לעמים השונים שלאומיות היא דבר אפשרי לא רק באמריקה הרחוקה אלא גם בלב ליבה של אירופה, היכן שהמלכים שולטים כבר מאות שנים.</a:t>
            </a:r>
            <a:endParaRPr/>
          </a:p>
        </p:txBody>
      </p:sp>
      <p:pic>
        <p:nvPicPr>
          <p:cNvPr id="311" name="Google Shape;311;p36"/>
          <p:cNvPicPr preferRelativeResize="0"/>
          <p:nvPr/>
        </p:nvPicPr>
        <p:blipFill rotWithShape="1">
          <a:blip r:embed="rId3">
            <a:alphaModFix/>
          </a:blip>
          <a:srcRect/>
          <a:stretch/>
        </p:blipFill>
        <p:spPr>
          <a:xfrm>
            <a:off x="-1" y="585227"/>
            <a:ext cx="3605349" cy="4938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כיבושי נפוליאון</a:t>
            </a:r>
            <a:endParaRPr/>
          </a:p>
        </p:txBody>
      </p:sp>
      <p:sp>
        <p:nvSpPr>
          <p:cNvPr id="317" name="Google Shape;317;p37"/>
          <p:cNvSpPr txBox="1">
            <a:spLocks noGrp="1"/>
          </p:cNvSpPr>
          <p:nvPr>
            <p:ph type="body" idx="1"/>
          </p:nvPr>
        </p:nvSpPr>
        <p:spPr>
          <a:xfrm>
            <a:off x="5393300" y="1449976"/>
            <a:ext cx="6311020" cy="4859383"/>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נפוליאון בונפרטה היה איש צבא שעלה לשלטון בצרפת עשר שנים לאחר פרוץ המהפכה הצרפתית. הוא לא היה מלך (מישהו ממשפחה מלוכה שמקבל את השלטון בירושה) אבל הוא שלט בדומה מאד למלך, והוא קרא לעצמו "הקיסר". נפוליאון יצא למסע כיבושים בכל אירופה, וכל מקום שהוא הגיע אליו הוא הביא איתו את הרעיונות של המהפכה הצרפתית, ביטל את המלכים הישנים והמליך את בני משפחתו.</a:t>
            </a:r>
            <a:endParaRPr/>
          </a:p>
          <a:p>
            <a:pPr marL="0" lvl="0" indent="0" algn="r" rtl="1">
              <a:lnSpc>
                <a:spcPct val="110000"/>
              </a:lnSpc>
              <a:spcBef>
                <a:spcPts val="1000"/>
              </a:spcBef>
              <a:spcAft>
                <a:spcPts val="0"/>
              </a:spcAft>
              <a:buSzPts val="3200"/>
              <a:buNone/>
            </a:pPr>
            <a:endParaRPr/>
          </a:p>
          <a:p>
            <a:pPr marL="0" lvl="0" indent="0" algn="r" rtl="1">
              <a:lnSpc>
                <a:spcPct val="110000"/>
              </a:lnSpc>
              <a:spcBef>
                <a:spcPts val="1000"/>
              </a:spcBef>
              <a:spcAft>
                <a:spcPts val="0"/>
              </a:spcAft>
              <a:buSzPts val="3200"/>
              <a:buNone/>
            </a:pPr>
            <a:r>
              <a:rPr lang="iw-IL"/>
              <a:t>למרות שביטל הרבה מהרעיונות של המהפכה הצרפתית, הוא עדיין סייע רבות להפצה שלהם בקרב העמים שכבש. הוא ביטל את המלוכה במדינות שכבש את המלוכה שהייתה נגד הלאומיות, וכשלעמים נמאס מהשלטון שלו, ההתנגדות אליו הייתה דרך התנועות הלאומיות וכך הן התחזקו.</a:t>
            </a:r>
            <a:endParaRPr/>
          </a:p>
        </p:txBody>
      </p:sp>
      <p:pic>
        <p:nvPicPr>
          <p:cNvPr id="318" name="Google Shape;318;p37" descr="Image result for napoleon map"/>
          <p:cNvPicPr preferRelativeResize="0"/>
          <p:nvPr/>
        </p:nvPicPr>
        <p:blipFill rotWithShape="1">
          <a:blip r:embed="rId3">
            <a:alphaModFix/>
          </a:blip>
          <a:srcRect/>
          <a:stretch/>
        </p:blipFill>
        <p:spPr>
          <a:xfrm>
            <a:off x="0" y="1606731"/>
            <a:ext cx="5393300" cy="41348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99439" y="293915"/>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מה זה לאומיות?</a:t>
            </a:r>
            <a:endParaRPr/>
          </a:p>
        </p:txBody>
      </p:sp>
      <p:sp>
        <p:nvSpPr>
          <p:cNvPr id="155" name="Google Shape;155;p20"/>
          <p:cNvSpPr txBox="1">
            <a:spLocks noGrp="1"/>
          </p:cNvSpPr>
          <p:nvPr>
            <p:ph type="body" idx="1"/>
          </p:nvPr>
        </p:nvSpPr>
        <p:spPr>
          <a:xfrm>
            <a:off x="0" y="2102584"/>
            <a:ext cx="11795760" cy="4154524"/>
          </a:xfrm>
          <a:prstGeom prst="rect">
            <a:avLst/>
          </a:prstGeom>
          <a:noFill/>
          <a:ln>
            <a:noFill/>
          </a:ln>
        </p:spPr>
        <p:txBody>
          <a:bodyPr spcFirstLastPara="1" wrap="square" lIns="91425" tIns="45700" rIns="91425" bIns="45700" anchor="ctr" anchorCtr="0">
            <a:noAutofit/>
          </a:bodyPr>
          <a:lstStyle/>
          <a:p>
            <a:pPr marL="0" lvl="0" indent="0" algn="r" rtl="1">
              <a:lnSpc>
                <a:spcPct val="100000"/>
              </a:lnSpc>
              <a:spcBef>
                <a:spcPts val="0"/>
              </a:spcBef>
              <a:spcAft>
                <a:spcPts val="0"/>
              </a:spcAft>
              <a:buSzPts val="4488"/>
              <a:buNone/>
            </a:pPr>
            <a:r>
              <a:rPr lang="iw-IL" sz="2805" b="1"/>
              <a:t>לאומיות היא הרעיון שלעם יש זכות לשלטון עצמי</a:t>
            </a:r>
            <a:r>
              <a:rPr lang="iw-IL" sz="1615"/>
              <a:t>, כלומר שנציגים של העם יהיו בשלטון על העם.</a:t>
            </a:r>
            <a:endParaRPr/>
          </a:p>
          <a:p>
            <a:pPr marL="0" lvl="0" indent="0" algn="r" rtl="1">
              <a:lnSpc>
                <a:spcPct val="100000"/>
              </a:lnSpc>
              <a:spcBef>
                <a:spcPts val="1000"/>
              </a:spcBef>
              <a:spcAft>
                <a:spcPts val="0"/>
              </a:spcAft>
              <a:buSzPts val="2720"/>
              <a:buNone/>
            </a:pPr>
            <a:endParaRPr sz="1700"/>
          </a:p>
          <a:p>
            <a:pPr marL="0" lvl="0" indent="0" algn="r" rtl="1">
              <a:lnSpc>
                <a:spcPct val="100000"/>
              </a:lnSpc>
              <a:spcBef>
                <a:spcPts val="1000"/>
              </a:spcBef>
              <a:spcAft>
                <a:spcPts val="0"/>
              </a:spcAft>
              <a:buSzPts val="2720"/>
              <a:buNone/>
            </a:pPr>
            <a:r>
              <a:rPr lang="iw-IL" sz="1700"/>
              <a:t>עם שרוצה שלטון עצמי נקרא "</a:t>
            </a:r>
            <a:r>
              <a:rPr lang="iw-IL" sz="1700" b="1"/>
              <a:t>לאום</a:t>
            </a:r>
            <a:r>
              <a:rPr lang="iw-IL" sz="1700"/>
              <a:t>". אבל כדי להיות לאום, לא מספיק לרצות שלטון עצמי. העם גם צריך להיות מגובש, ושיהיו לבני העם מאפיינים משותפים (איזה מאפיינים? על כך בעוד כמה שקופיות).</a:t>
            </a:r>
            <a:endParaRPr/>
          </a:p>
          <a:p>
            <a:pPr marL="0" lvl="0" indent="0" algn="r" rtl="1">
              <a:lnSpc>
                <a:spcPct val="100000"/>
              </a:lnSpc>
              <a:spcBef>
                <a:spcPts val="1000"/>
              </a:spcBef>
              <a:spcAft>
                <a:spcPts val="0"/>
              </a:spcAft>
              <a:buSzPts val="2720"/>
              <a:buNone/>
            </a:pPr>
            <a:endParaRPr sz="1700"/>
          </a:p>
          <a:p>
            <a:pPr marL="0" lvl="0" indent="0" algn="r" rtl="1">
              <a:lnSpc>
                <a:spcPct val="100000"/>
              </a:lnSpc>
              <a:spcBef>
                <a:spcPts val="1000"/>
              </a:spcBef>
              <a:spcAft>
                <a:spcPts val="0"/>
              </a:spcAft>
              <a:buSzPts val="2720"/>
              <a:buNone/>
            </a:pPr>
            <a:r>
              <a:rPr lang="iw-IL" sz="1700"/>
              <a:t>הלאומיות התחילה במאה ה-18 וה-19 בקרב עמי מערב אירופה. משם היא התפשטה לשאר אירופה וגם לעמים נוספים: בסוף המאה ה-19 היהודים התחילו לרצות לאומיות, בתחילת המאה ה-20 גם העמים הערביים.</a:t>
            </a:r>
            <a:endParaRPr/>
          </a:p>
          <a:p>
            <a:pPr marL="0" lvl="0" indent="0" algn="r" rtl="1">
              <a:lnSpc>
                <a:spcPct val="100000"/>
              </a:lnSpc>
              <a:spcBef>
                <a:spcPts val="1000"/>
              </a:spcBef>
              <a:spcAft>
                <a:spcPts val="0"/>
              </a:spcAft>
              <a:buSzPts val="2720"/>
              <a:buNone/>
            </a:pPr>
            <a:endParaRPr sz="1700"/>
          </a:p>
          <a:p>
            <a:pPr marL="0" lvl="0" indent="0" algn="r" rtl="1">
              <a:lnSpc>
                <a:spcPct val="100000"/>
              </a:lnSpc>
              <a:spcBef>
                <a:spcPts val="1000"/>
              </a:spcBef>
              <a:spcAft>
                <a:spcPts val="0"/>
              </a:spcAft>
              <a:buSzPts val="2720"/>
              <a:buNone/>
            </a:pPr>
            <a:r>
              <a:rPr lang="iw-IL" sz="1700" u="sng"/>
              <a:t>מה היה לפני הלאומיות?</a:t>
            </a:r>
            <a:r>
              <a:rPr lang="iw-IL" sz="1700"/>
              <a:t> במקום שהעם ישלוט באמצעות הנציגים שלו, מי ששלטו היו:</a:t>
            </a:r>
            <a:endParaRPr/>
          </a:p>
          <a:p>
            <a:pPr marL="457200" lvl="0" indent="-457200" algn="r" rtl="1">
              <a:lnSpc>
                <a:spcPct val="100000"/>
              </a:lnSpc>
              <a:spcBef>
                <a:spcPts val="1000"/>
              </a:spcBef>
              <a:spcAft>
                <a:spcPts val="0"/>
              </a:spcAft>
              <a:buSzPts val="2720"/>
              <a:buAutoNum type="arabicPeriod"/>
            </a:pPr>
            <a:r>
              <a:rPr lang="iw-IL" sz="1700"/>
              <a:t>שליטים מונרכים: קיסרים, מלכים, נסיכים ודוכסים (לדוגמא: המלך לואי שלט על צרפת, דוכס טוסקנה שלט על חלק מאיטליה)</a:t>
            </a:r>
            <a:endParaRPr/>
          </a:p>
          <a:p>
            <a:pPr marL="457200" lvl="0" indent="-457200" algn="r" rtl="1">
              <a:lnSpc>
                <a:spcPct val="100000"/>
              </a:lnSpc>
              <a:spcBef>
                <a:spcPts val="1000"/>
              </a:spcBef>
              <a:spcAft>
                <a:spcPts val="0"/>
              </a:spcAft>
              <a:buSzPts val="2720"/>
              <a:buAutoNum type="arabicPeriod"/>
            </a:pPr>
            <a:r>
              <a:rPr lang="iw-IL" sz="1700"/>
              <a:t>אימפריות זרות (האימפריה העות'מאנית שלטה על היוונים)</a:t>
            </a:r>
            <a:endParaRPr/>
          </a:p>
          <a:p>
            <a:pPr marL="457200" lvl="0" indent="-284480" algn="r" rtl="1">
              <a:lnSpc>
                <a:spcPct val="100000"/>
              </a:lnSpc>
              <a:spcBef>
                <a:spcPts val="1000"/>
              </a:spcBef>
              <a:spcAft>
                <a:spcPts val="0"/>
              </a:spcAft>
              <a:buSzPts val="2720"/>
              <a:buNone/>
            </a:pPr>
            <a:endParaRPr sz="1700"/>
          </a:p>
          <a:p>
            <a:pPr marL="457200" lvl="0" indent="-284480" algn="r" rtl="1">
              <a:lnSpc>
                <a:spcPct val="100000"/>
              </a:lnSpc>
              <a:spcBef>
                <a:spcPts val="1000"/>
              </a:spcBef>
              <a:spcAft>
                <a:spcPts val="0"/>
              </a:spcAft>
              <a:buSzPts val="2720"/>
              <a:buNone/>
            </a:pPr>
            <a:endParaRPr sz="1700"/>
          </a:p>
          <a:p>
            <a:pPr marL="0" lvl="0" indent="0" algn="r" rtl="1">
              <a:lnSpc>
                <a:spcPct val="100000"/>
              </a:lnSpc>
              <a:spcBef>
                <a:spcPts val="1000"/>
              </a:spcBef>
              <a:spcAft>
                <a:spcPts val="0"/>
              </a:spcAft>
              <a:buSzPts val="2720"/>
              <a:buNone/>
            </a:pPr>
            <a:endParaRPr sz="1700"/>
          </a:p>
          <a:p>
            <a:pPr marL="0" lvl="0" indent="0" algn="r" rtl="1">
              <a:lnSpc>
                <a:spcPct val="100000"/>
              </a:lnSpc>
              <a:spcBef>
                <a:spcPts val="1000"/>
              </a:spcBef>
              <a:spcAft>
                <a:spcPts val="0"/>
              </a:spcAft>
              <a:buSzPts val="2720"/>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תיעוש ומודרניזציה</a:t>
            </a:r>
            <a:endParaRPr/>
          </a:p>
        </p:txBody>
      </p:sp>
      <p:sp>
        <p:nvSpPr>
          <p:cNvPr id="324" name="Google Shape;324;p38"/>
          <p:cNvSpPr txBox="1">
            <a:spLocks noGrp="1"/>
          </p:cNvSpPr>
          <p:nvPr>
            <p:ph type="body" idx="1"/>
          </p:nvPr>
        </p:nvSpPr>
        <p:spPr>
          <a:xfrm>
            <a:off x="685801" y="2063397"/>
            <a:ext cx="10394706" cy="2874364"/>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במאות ה-18 וה-19 התרחשה </a:t>
            </a:r>
            <a:r>
              <a:rPr lang="iw-IL" b="1"/>
              <a:t>'המהפכה התעשייתית'</a:t>
            </a:r>
            <a:r>
              <a:rPr lang="iw-IL"/>
              <a:t> – המהפכה התעשייתית היא היכולת החדשה של בני האדם לייצר ולהפיץ כמות גדולה של מוצרים זולים בזמן קצר ובעלות נמוכה. המהפכה התעשייתית קרתה בגלל כמה חידושים טכנולוגיים שאיפשרו אותה כמו מנוע הקיטור, מכונות אוטומטיות לייצור טקסטיל, המעבר לשימוש בדלק ופחם במקום בעץ ועוד.</a:t>
            </a:r>
            <a:endParaRPr/>
          </a:p>
          <a:p>
            <a:pPr marL="0" lvl="0" indent="0" algn="r" rtl="1">
              <a:lnSpc>
                <a:spcPct val="110000"/>
              </a:lnSpc>
              <a:spcBef>
                <a:spcPts val="1000"/>
              </a:spcBef>
              <a:spcAft>
                <a:spcPts val="0"/>
              </a:spcAft>
              <a:buSzPts val="3200"/>
              <a:buNone/>
            </a:pPr>
            <a:endParaRPr/>
          </a:p>
          <a:p>
            <a:pPr marL="0" lvl="0" indent="0" algn="r" rtl="1">
              <a:lnSpc>
                <a:spcPct val="110000"/>
              </a:lnSpc>
              <a:spcBef>
                <a:spcPts val="1000"/>
              </a:spcBef>
              <a:spcAft>
                <a:spcPts val="0"/>
              </a:spcAft>
              <a:buSzPts val="3200"/>
              <a:buNone/>
            </a:pPr>
            <a:r>
              <a:rPr lang="iw-IL"/>
              <a:t>המהפכה התעשייתית לא הייתה רק מהפכה טכנולוגית, אלא היא יצרה שינויים אדירים במספר תחומים שעליהם נרחיב בשקופיות הבאות. שינויים אלה אפשר להבין בשם הכולל "</a:t>
            </a:r>
            <a:r>
              <a:rPr lang="iw-IL" b="1"/>
              <a:t>מודרניזציה</a:t>
            </a:r>
            <a:r>
              <a:rPr lang="iw-IL"/>
              <a:t>":</a:t>
            </a:r>
            <a:endParaRPr/>
          </a:p>
        </p:txBody>
      </p:sp>
      <p:grpSp>
        <p:nvGrpSpPr>
          <p:cNvPr id="325" name="Google Shape;325;p38"/>
          <p:cNvGrpSpPr/>
          <p:nvPr/>
        </p:nvGrpSpPr>
        <p:grpSpPr>
          <a:xfrm>
            <a:off x="1761110" y="4938421"/>
            <a:ext cx="8351916" cy="1165383"/>
            <a:chOff x="1434539" y="661"/>
            <a:chExt cx="8351916" cy="1165383"/>
          </a:xfrm>
        </p:grpSpPr>
        <p:sp>
          <p:nvSpPr>
            <p:cNvPr id="326" name="Google Shape;326;p38"/>
            <p:cNvSpPr/>
            <p:nvPr/>
          </p:nvSpPr>
          <p:spPr>
            <a:xfrm>
              <a:off x="7844149" y="661"/>
              <a:ext cx="1942306" cy="1165383"/>
            </a:xfrm>
            <a:prstGeom prst="rect">
              <a:avLst/>
            </a:prstGeom>
            <a:solidFill>
              <a:srgbClr val="619D7B"/>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p:nvPr/>
          </p:nvSpPr>
          <p:spPr>
            <a:xfrm>
              <a:off x="7844149" y="661"/>
              <a:ext cx="1942306" cy="1165383"/>
            </a:xfrm>
            <a:prstGeom prst="rect">
              <a:avLst/>
            </a:prstGeom>
            <a:noFill/>
            <a:ln>
              <a:noFill/>
            </a:ln>
          </p:spPr>
          <p:txBody>
            <a:bodyPr spcFirstLastPara="1" wrap="square" lIns="148575" tIns="148575" rIns="148575" bIns="148575" anchor="ctr" anchorCtr="0">
              <a:noAutofit/>
            </a:bodyPr>
            <a:lstStyle/>
            <a:p>
              <a:pPr marL="0" marR="0" lvl="0" indent="0" algn="ctr" rtl="1">
                <a:lnSpc>
                  <a:spcPct val="90000"/>
                </a:lnSpc>
                <a:spcBef>
                  <a:spcPts val="0"/>
                </a:spcBef>
                <a:spcAft>
                  <a:spcPts val="0"/>
                </a:spcAft>
                <a:buNone/>
              </a:pPr>
              <a:r>
                <a:rPr lang="iw-IL" sz="3900" b="0" i="0" u="none" strike="noStrike" cap="none">
                  <a:solidFill>
                    <a:schemeClr val="lt1"/>
                  </a:solidFill>
                  <a:latin typeface="Impact"/>
                  <a:ea typeface="Impact"/>
                  <a:cs typeface="Impact"/>
                  <a:sym typeface="Impact"/>
                </a:rPr>
                <a:t>עיור</a:t>
              </a:r>
              <a:endParaRPr sz="3900" b="0" i="0" u="none" strike="noStrike" cap="none">
                <a:solidFill>
                  <a:schemeClr val="lt1"/>
                </a:solidFill>
                <a:latin typeface="Impact"/>
                <a:ea typeface="Impact"/>
                <a:cs typeface="Impact"/>
                <a:sym typeface="Impact"/>
              </a:endParaRPr>
            </a:p>
          </p:txBody>
        </p:sp>
        <p:sp>
          <p:nvSpPr>
            <p:cNvPr id="328" name="Google Shape;328;p38"/>
            <p:cNvSpPr/>
            <p:nvPr/>
          </p:nvSpPr>
          <p:spPr>
            <a:xfrm>
              <a:off x="5707612" y="661"/>
              <a:ext cx="1942306" cy="1165383"/>
            </a:xfrm>
            <a:prstGeom prst="rect">
              <a:avLst/>
            </a:prstGeom>
            <a:solidFill>
              <a:srgbClr val="597AAB"/>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txBox="1"/>
            <p:nvPr/>
          </p:nvSpPr>
          <p:spPr>
            <a:xfrm>
              <a:off x="5707612" y="661"/>
              <a:ext cx="1942306" cy="1165383"/>
            </a:xfrm>
            <a:prstGeom prst="rect">
              <a:avLst/>
            </a:prstGeom>
            <a:noFill/>
            <a:ln>
              <a:noFill/>
            </a:ln>
          </p:spPr>
          <p:txBody>
            <a:bodyPr spcFirstLastPara="1" wrap="square" lIns="148575" tIns="148575" rIns="148575" bIns="148575" anchor="ctr" anchorCtr="0">
              <a:noAutofit/>
            </a:bodyPr>
            <a:lstStyle/>
            <a:p>
              <a:pPr marL="0" marR="0" lvl="0" indent="0" algn="ctr" rtl="1">
                <a:lnSpc>
                  <a:spcPct val="90000"/>
                </a:lnSpc>
                <a:spcBef>
                  <a:spcPts val="0"/>
                </a:spcBef>
                <a:spcAft>
                  <a:spcPts val="0"/>
                </a:spcAft>
                <a:buNone/>
              </a:pPr>
              <a:r>
                <a:rPr lang="iw-IL" sz="3900" b="0" i="0" u="none" strike="noStrike" cap="none">
                  <a:solidFill>
                    <a:schemeClr val="lt1"/>
                  </a:solidFill>
                  <a:latin typeface="Impact"/>
                  <a:ea typeface="Impact"/>
                  <a:cs typeface="Impact"/>
                  <a:sym typeface="Impact"/>
                </a:rPr>
                <a:t>תקשורת</a:t>
              </a:r>
              <a:endParaRPr sz="3900" b="0" i="0" u="none" strike="noStrike" cap="none">
                <a:solidFill>
                  <a:schemeClr val="lt1"/>
                </a:solidFill>
                <a:latin typeface="Impact"/>
                <a:ea typeface="Impact"/>
                <a:cs typeface="Impact"/>
                <a:sym typeface="Impact"/>
              </a:endParaRPr>
            </a:p>
          </p:txBody>
        </p:sp>
        <p:sp>
          <p:nvSpPr>
            <p:cNvPr id="330" name="Google Shape;330;p38"/>
            <p:cNvSpPr/>
            <p:nvPr/>
          </p:nvSpPr>
          <p:spPr>
            <a:xfrm>
              <a:off x="3571076" y="661"/>
              <a:ext cx="1942306" cy="1165383"/>
            </a:xfrm>
            <a:prstGeom prst="rect">
              <a:avLst/>
            </a:prstGeom>
            <a:solidFill>
              <a:srgbClr val="AA608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txBox="1"/>
            <p:nvPr/>
          </p:nvSpPr>
          <p:spPr>
            <a:xfrm>
              <a:off x="3571076" y="661"/>
              <a:ext cx="1942306" cy="1165383"/>
            </a:xfrm>
            <a:prstGeom prst="rect">
              <a:avLst/>
            </a:prstGeom>
            <a:noFill/>
            <a:ln>
              <a:noFill/>
            </a:ln>
          </p:spPr>
          <p:txBody>
            <a:bodyPr spcFirstLastPara="1" wrap="square" lIns="148575" tIns="148575" rIns="148575" bIns="148575" anchor="ctr" anchorCtr="0">
              <a:noAutofit/>
            </a:bodyPr>
            <a:lstStyle/>
            <a:p>
              <a:pPr marL="0" marR="0" lvl="0" indent="0" algn="ctr" rtl="1">
                <a:lnSpc>
                  <a:spcPct val="90000"/>
                </a:lnSpc>
                <a:spcBef>
                  <a:spcPts val="0"/>
                </a:spcBef>
                <a:spcAft>
                  <a:spcPts val="0"/>
                </a:spcAft>
                <a:buNone/>
              </a:pPr>
              <a:r>
                <a:rPr lang="iw-IL" sz="3900" b="0" i="0" u="none" strike="noStrike" cap="none">
                  <a:solidFill>
                    <a:schemeClr val="lt1"/>
                  </a:solidFill>
                  <a:latin typeface="Impact"/>
                  <a:ea typeface="Impact"/>
                  <a:cs typeface="Impact"/>
                  <a:sym typeface="Impact"/>
                </a:rPr>
                <a:t>חינוך</a:t>
              </a:r>
              <a:endParaRPr sz="3900" b="0" i="0" u="none" strike="noStrike" cap="none">
                <a:solidFill>
                  <a:schemeClr val="lt1"/>
                </a:solidFill>
                <a:latin typeface="Impact"/>
                <a:ea typeface="Impact"/>
                <a:cs typeface="Impact"/>
                <a:sym typeface="Impact"/>
              </a:endParaRPr>
            </a:p>
          </p:txBody>
        </p:sp>
        <p:sp>
          <p:nvSpPr>
            <p:cNvPr id="332" name="Google Shape;332;p38"/>
            <p:cNvSpPr/>
            <p:nvPr/>
          </p:nvSpPr>
          <p:spPr>
            <a:xfrm>
              <a:off x="1434539" y="661"/>
              <a:ext cx="1942306" cy="1165383"/>
            </a:xfrm>
            <a:prstGeom prst="rect">
              <a:avLst/>
            </a:prstGeom>
            <a:solidFill>
              <a:srgbClr val="BA514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txBox="1"/>
            <p:nvPr/>
          </p:nvSpPr>
          <p:spPr>
            <a:xfrm>
              <a:off x="1434539" y="661"/>
              <a:ext cx="1942306" cy="1165383"/>
            </a:xfrm>
            <a:prstGeom prst="rect">
              <a:avLst/>
            </a:prstGeom>
            <a:noFill/>
            <a:ln>
              <a:noFill/>
            </a:ln>
          </p:spPr>
          <p:txBody>
            <a:bodyPr spcFirstLastPara="1" wrap="square" lIns="148575" tIns="148575" rIns="148575" bIns="148575" anchor="ctr" anchorCtr="0">
              <a:noAutofit/>
            </a:bodyPr>
            <a:lstStyle/>
            <a:p>
              <a:pPr marL="0" marR="0" lvl="0" indent="0" algn="ctr" rtl="1">
                <a:lnSpc>
                  <a:spcPct val="90000"/>
                </a:lnSpc>
                <a:spcBef>
                  <a:spcPts val="0"/>
                </a:spcBef>
                <a:spcAft>
                  <a:spcPts val="0"/>
                </a:spcAft>
                <a:buNone/>
              </a:pPr>
              <a:r>
                <a:rPr lang="iw-IL" sz="3900" b="0" i="0" u="none" strike="noStrike" cap="none">
                  <a:solidFill>
                    <a:schemeClr val="lt1"/>
                  </a:solidFill>
                  <a:latin typeface="Impact"/>
                  <a:ea typeface="Impact"/>
                  <a:cs typeface="Impact"/>
                  <a:sym typeface="Impact"/>
                </a:rPr>
                <a:t>תחבורה</a:t>
              </a:r>
              <a:endParaRPr sz="3900" b="0" i="0" u="none" strike="noStrike" cap="none">
                <a:solidFill>
                  <a:schemeClr val="lt1"/>
                </a:solidFill>
                <a:latin typeface="Impact"/>
                <a:ea typeface="Impact"/>
                <a:cs typeface="Impact"/>
                <a:sym typeface="Impac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תיעוש ומודרניזציה: עיור</a:t>
            </a:r>
            <a:endParaRPr/>
          </a:p>
        </p:txBody>
      </p:sp>
      <p:sp>
        <p:nvSpPr>
          <p:cNvPr id="339" name="Google Shape;339;p39"/>
          <p:cNvSpPr txBox="1">
            <a:spLocks noGrp="1"/>
          </p:cNvSpPr>
          <p:nvPr>
            <p:ph type="body" idx="1"/>
          </p:nvPr>
        </p:nvSpPr>
        <p:spPr>
          <a:xfrm>
            <a:off x="0" y="2871475"/>
            <a:ext cx="11080507" cy="3699142"/>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840"/>
              <a:buNone/>
            </a:pPr>
            <a:r>
              <a:rPr lang="iw-IL" sz="2400"/>
              <a:t>בעקבות המהפכה התעשייתית רוב הייצור באירופה עבר מהכפרים החקלאיים לבתי חרושת בעיר.</a:t>
            </a:r>
            <a:endParaRPr/>
          </a:p>
          <a:p>
            <a:pPr marL="0" lvl="0" indent="0" algn="r" rtl="1">
              <a:lnSpc>
                <a:spcPct val="120000"/>
              </a:lnSpc>
              <a:spcBef>
                <a:spcPts val="1000"/>
              </a:spcBef>
              <a:spcAft>
                <a:spcPts val="0"/>
              </a:spcAft>
              <a:buSzPts val="3840"/>
              <a:buNone/>
            </a:pPr>
            <a:r>
              <a:rPr lang="iw-IL" sz="2400"/>
              <a:t>בכפר יש הרבה שטח אבל אנשים חיים בפיזור. בעיר אנשים חיים בצפיפות אבל אין הרבה קרקעות. לכן, את המפעלים שלא צריכים הרבה שטח אבל צריכים הרבה פועלים הקימו בעיר.</a:t>
            </a:r>
            <a:endParaRPr/>
          </a:p>
          <a:p>
            <a:pPr marL="0" lvl="0" indent="0" algn="r" rtl="1">
              <a:lnSpc>
                <a:spcPct val="120000"/>
              </a:lnSpc>
              <a:spcBef>
                <a:spcPts val="1000"/>
              </a:spcBef>
              <a:spcAft>
                <a:spcPts val="0"/>
              </a:spcAft>
              <a:buSzPts val="3840"/>
              <a:buNone/>
            </a:pPr>
            <a:r>
              <a:rPr lang="iw-IL" sz="2400"/>
              <a:t>כתוצאה מכך, הרבה מאד אנשים עברו מהכפר לעיר והערים המתועשות גדלו. המעבר לעיר החדשה והמנוכרת מהכפר הישן והמוכר גרם למצוקה עבור רבים. הם איבדו את המסגרת המסורתית שהם הכירו והם חיפשו מסגרת וזהות חדשות.</a:t>
            </a:r>
            <a:endParaRPr/>
          </a:p>
          <a:p>
            <a:pPr marL="0" lvl="0" indent="0" algn="r" rtl="1">
              <a:lnSpc>
                <a:spcPct val="120000"/>
              </a:lnSpc>
              <a:spcBef>
                <a:spcPts val="1000"/>
              </a:spcBef>
              <a:spcAft>
                <a:spcPts val="0"/>
              </a:spcAft>
              <a:buSzPts val="3840"/>
              <a:buNone/>
            </a:pPr>
            <a:r>
              <a:rPr lang="iw-IL" sz="2400"/>
              <a:t>לכן, הם הצטרפו בקלות לתנועות הלאומיות שהתחילו לצמוח באותה התקופה.</a:t>
            </a:r>
            <a:endParaRPr sz="2400"/>
          </a:p>
        </p:txBody>
      </p:sp>
      <p:pic>
        <p:nvPicPr>
          <p:cNvPr id="340" name="Google Shape;340;p39" descr="Image result for â«××××¤×× ××ª×¢×©×××ª××ªâ¬â"/>
          <p:cNvPicPr preferRelativeResize="0"/>
          <p:nvPr/>
        </p:nvPicPr>
        <p:blipFill rotWithShape="1">
          <a:blip r:embed="rId3">
            <a:alphaModFix/>
          </a:blip>
          <a:srcRect/>
          <a:stretch/>
        </p:blipFill>
        <p:spPr>
          <a:xfrm>
            <a:off x="0" y="0"/>
            <a:ext cx="4990011" cy="29193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תיעוש ומודרניזציה: תקשורת</a:t>
            </a:r>
            <a:endParaRPr/>
          </a:p>
        </p:txBody>
      </p:sp>
      <p:sp>
        <p:nvSpPr>
          <p:cNvPr id="346" name="Google Shape;346;p40"/>
          <p:cNvSpPr txBox="1">
            <a:spLocks noGrp="1"/>
          </p:cNvSpPr>
          <p:nvPr>
            <p:ph type="body" idx="1"/>
          </p:nvPr>
        </p:nvSpPr>
        <p:spPr>
          <a:xfrm>
            <a:off x="685801" y="2703476"/>
            <a:ext cx="10394707"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חלק מהחידושים הטכנולוגיים יצרו אפשרויות חדשות בתחום התקשורת: טלגרף, הפצת עיתונים וספרים במהירות שלא נראתה בעבר. לפתע אדם בקצה האחד של הארץ יכול היה בקלות לקרוא את אותו הדבר שאדם בקצה השני של הארץ קרא.</a:t>
            </a:r>
            <a:endParaRPr/>
          </a:p>
          <a:p>
            <a:pPr marL="0" lvl="0" indent="0" algn="r" rtl="1">
              <a:lnSpc>
                <a:spcPct val="120000"/>
              </a:lnSpc>
              <a:spcBef>
                <a:spcPts val="1000"/>
              </a:spcBef>
              <a:spcAft>
                <a:spcPts val="0"/>
              </a:spcAft>
              <a:buSzPts val="3200"/>
              <a:buNone/>
            </a:pPr>
            <a:r>
              <a:rPr lang="iw-IL"/>
              <a:t>מצב חדש זה יצר אפשרות להפצת רעיונות הלאומיות בקלות בקרב אוכלוסיית העם. בנוסף, נוצרה הרגשה של אחדות בקרב כל בני השפה (כולם יכולים לקרוא את אותם העיתונים והספרים ולצרוך את אותה התרבות), אחדות שהיא הכרחית לצמיחתה של לאומיות.</a:t>
            </a:r>
            <a:endParaRPr/>
          </a:p>
        </p:txBody>
      </p:sp>
      <p:pic>
        <p:nvPicPr>
          <p:cNvPr id="347" name="Google Shape;347;p40" descr="Image result for industrial revolution printing press"/>
          <p:cNvPicPr preferRelativeResize="0"/>
          <p:nvPr/>
        </p:nvPicPr>
        <p:blipFill rotWithShape="1">
          <a:blip r:embed="rId3">
            <a:alphaModFix/>
          </a:blip>
          <a:srcRect/>
          <a:stretch/>
        </p:blipFill>
        <p:spPr>
          <a:xfrm>
            <a:off x="0" y="0"/>
            <a:ext cx="3848100" cy="2876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תיעוש ומודרניזציה: חינוך</a:t>
            </a:r>
            <a:endParaRPr/>
          </a:p>
        </p:txBody>
      </p:sp>
      <p:sp>
        <p:nvSpPr>
          <p:cNvPr id="353" name="Google Shape;353;p41"/>
          <p:cNvSpPr txBox="1">
            <a:spLocks noGrp="1"/>
          </p:cNvSpPr>
          <p:nvPr>
            <p:ph type="body" idx="1"/>
          </p:nvPr>
        </p:nvSpPr>
        <p:spPr>
          <a:xfrm>
            <a:off x="4924697" y="2063396"/>
            <a:ext cx="6155810"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בתקופת המהפכה התעשייתית הייתה תנופה בחינוך הציבורי, ויותר ילדים ובני נוער הלכו לבתי ספר חדישים, שהחדירו בהם משמעת וידע כדי לתפקד בעולם החדש והמשתנה. </a:t>
            </a:r>
            <a:endParaRPr/>
          </a:p>
          <a:p>
            <a:pPr marL="0" lvl="0" indent="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החינוך הציבורי היה אחיד לכל העם, וכך הוא עזר להפיץ רעיונות לאומיים וליצור תחושה של אחדות – כולם לומדים את אותה ההיסטוריה ואותה התרבות ולכן כולנו בני אותו הלאום.</a:t>
            </a:r>
            <a:endParaRPr/>
          </a:p>
        </p:txBody>
      </p:sp>
      <p:pic>
        <p:nvPicPr>
          <p:cNvPr id="354" name="Google Shape;354;p41"/>
          <p:cNvPicPr preferRelativeResize="0"/>
          <p:nvPr/>
        </p:nvPicPr>
        <p:blipFill rotWithShape="1">
          <a:blip r:embed="rId3">
            <a:alphaModFix/>
          </a:blip>
          <a:srcRect/>
          <a:stretch/>
        </p:blipFill>
        <p:spPr>
          <a:xfrm>
            <a:off x="0" y="1709733"/>
            <a:ext cx="5075242" cy="30451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2"/>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תיעוש ומודרניזציה: תחבורה</a:t>
            </a:r>
            <a:endParaRPr/>
          </a:p>
        </p:txBody>
      </p:sp>
      <p:sp>
        <p:nvSpPr>
          <p:cNvPr id="360" name="Google Shape;360;p42"/>
          <p:cNvSpPr txBox="1">
            <a:spLocks noGrp="1"/>
          </p:cNvSpPr>
          <p:nvPr>
            <p:ph type="body" idx="1"/>
          </p:nvPr>
        </p:nvSpPr>
        <p:spPr>
          <a:xfrm>
            <a:off x="6544491" y="2063396"/>
            <a:ext cx="4536016" cy="3311189"/>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אחד החידושים החשובים ביותר של המהפכה התעשייתית הוא הרכבת. הרכבת יכולה להעביר כמות גדולה מאד של נוסעים וסחורות למרחק גדול ובמהירות גבוהה.</a:t>
            </a:r>
            <a:endParaRPr/>
          </a:p>
          <a:p>
            <a:pPr marL="0" lvl="0" indent="0" algn="r" rtl="1">
              <a:lnSpc>
                <a:spcPct val="110000"/>
              </a:lnSpc>
              <a:spcBef>
                <a:spcPts val="1000"/>
              </a:spcBef>
              <a:spcAft>
                <a:spcPts val="0"/>
              </a:spcAft>
              <a:buSzPts val="3200"/>
              <a:buNone/>
            </a:pPr>
            <a:r>
              <a:rPr lang="iw-IL"/>
              <a:t>כתוצאה מכך אנשים יכלו לנסוע ולהכיר את שטחי הארץ הרחוקים ואת האנשים מכל הארץ ונוצרה תחושה של קרבה ואחדות בקרב העם, מנהיגים ורעיונות לאומיים יכלו להגיע לכל העם.</a:t>
            </a:r>
            <a:endParaRPr/>
          </a:p>
        </p:txBody>
      </p:sp>
      <p:pic>
        <p:nvPicPr>
          <p:cNvPr id="361" name="Google Shape;361;p42" descr="Image result for railroads england industrial revolution before after map"/>
          <p:cNvPicPr preferRelativeResize="0"/>
          <p:nvPr/>
        </p:nvPicPr>
        <p:blipFill rotWithShape="1">
          <a:blip r:embed="rId3">
            <a:alphaModFix/>
          </a:blip>
          <a:srcRect/>
          <a:stretch/>
        </p:blipFill>
        <p:spPr>
          <a:xfrm>
            <a:off x="0" y="1826273"/>
            <a:ext cx="6544491" cy="41826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מאפייני התנועות הלאומיות ואיטליה מדינה מדגימה</a:t>
            </a:r>
            <a:endParaRPr sz="4860"/>
          </a:p>
        </p:txBody>
      </p:sp>
      <p:sp>
        <p:nvSpPr>
          <p:cNvPr id="367" name="Google Shape;367;p43"/>
          <p:cNvSpPr txBox="1">
            <a:spLocks noGrp="1"/>
          </p:cNvSpPr>
          <p:nvPr>
            <p:ph type="body" idx="1"/>
          </p:nvPr>
        </p:nvSpPr>
        <p:spPr>
          <a:xfrm>
            <a:off x="4127863" y="2063396"/>
            <a:ext cx="6952644"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עד כה למדנו שלאומיות הוא הדרישה שלעם יהיה שלטון עצמי, והרחבנו שבשביל זה הוא צריך שיהיו לו מאפיינים משותפים מסוימים. עכשיו נלמד על מאפייני התנועות הלאומיות – אותם הגופים שהביאו את הרעיון הלאומי מהמחשבה אל המציאות. בשביל להבין יותר טוב נדגים את מה שנלמד על סיפורה של תנועה לאומית אחת שהייתה באירופה – התנועה הלאומית האיטלקית.</a:t>
            </a:r>
            <a:endParaRPr/>
          </a:p>
        </p:txBody>
      </p:sp>
      <p:pic>
        <p:nvPicPr>
          <p:cNvPr id="368" name="Google Shape;368;p43" descr="Image result for â«××¨×××××â¬â"/>
          <p:cNvPicPr preferRelativeResize="0"/>
          <p:nvPr/>
        </p:nvPicPr>
        <p:blipFill rotWithShape="1">
          <a:blip r:embed="rId3">
            <a:alphaModFix/>
          </a:blip>
          <a:srcRect/>
          <a:stretch/>
        </p:blipFill>
        <p:spPr>
          <a:xfrm>
            <a:off x="142512" y="1261782"/>
            <a:ext cx="3880848" cy="48290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המצב באירופה לפני הלאומיות</a:t>
            </a:r>
            <a:endParaRPr/>
          </a:p>
        </p:txBody>
      </p:sp>
      <p:sp>
        <p:nvSpPr>
          <p:cNvPr id="374" name="Google Shape;374;p44"/>
          <p:cNvSpPr txBox="1">
            <a:spLocks noGrp="1"/>
          </p:cNvSpPr>
          <p:nvPr>
            <p:ph type="body" idx="1"/>
          </p:nvPr>
        </p:nvSpPr>
        <p:spPr>
          <a:xfrm>
            <a:off x="214962" y="1449978"/>
            <a:ext cx="11338559" cy="4754880"/>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לפני הלאומיות, המדינות באירופה היו מחולקת לפי הכוח של המלכים והשליטים ולא לפי העמים, לדוגמא: </a:t>
            </a:r>
            <a:endParaRPr/>
          </a:p>
          <a:p>
            <a:pPr marL="0" lvl="0" indent="0" algn="r" rtl="1">
              <a:lnSpc>
                <a:spcPct val="120000"/>
              </a:lnSpc>
              <a:spcBef>
                <a:spcPts val="1000"/>
              </a:spcBef>
              <a:spcAft>
                <a:spcPts val="0"/>
              </a:spcAft>
              <a:buSzPts val="3200"/>
              <a:buNone/>
            </a:pPr>
            <a:r>
              <a:rPr lang="iw-IL"/>
              <a:t>1. האימפריה האוסטרו-הונגרית נשלטה על ידי משפחת המלוכה הבסבורג, ובתחומה היו עמים שונים כמו חלק מהאיטלקים, סרבים, קרואטים, הונגרים ועוד.</a:t>
            </a:r>
            <a:endParaRPr/>
          </a:p>
          <a:p>
            <a:pPr marL="0" lvl="0" indent="0" algn="r" rtl="1">
              <a:lnSpc>
                <a:spcPct val="120000"/>
              </a:lnSpc>
              <a:spcBef>
                <a:spcPts val="1000"/>
              </a:spcBef>
              <a:spcAft>
                <a:spcPts val="0"/>
              </a:spcAft>
              <a:buSzPts val="3200"/>
              <a:buNone/>
            </a:pPr>
            <a:r>
              <a:rPr lang="iw-IL"/>
              <a:t>2. דוכסות סבוי הייתה מדינה קטנה בצפון מערב איטליה. על מדינה זו שלט דוכס שקיבל את השטח בירושה.</a:t>
            </a:r>
            <a:endParaRPr/>
          </a:p>
          <a:p>
            <a:pPr marL="0" lvl="0" indent="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לאחר המהפכה הצרפתית, עלה נפוליאון לשלטון וכבש את כל אירופה (והפיץ איתו את הרעיון של הלאומיות). לבסוף נפוליאון הפסיד למלכים ונסיכים שייצגו את העולם הישן והם החזירו את המדינות הישנות שהיו לפני נפוליאון (ב-1815). אבל רעיון הלאומיות שנפוליאון עזר להפיץ עדיין פיעם בלבבות של עמים שונים באירופה.</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5"/>
          <p:cNvSpPr txBox="1">
            <a:spLocks noGrp="1"/>
          </p:cNvSpPr>
          <p:nvPr>
            <p:ph type="title"/>
          </p:nvPr>
        </p:nvSpPr>
        <p:spPr>
          <a:xfrm>
            <a:off x="346166" y="124098"/>
            <a:ext cx="11410405" cy="144344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איטליה – המצב לפני הלאומיות: מבחינה מדינית</a:t>
            </a:r>
            <a:br>
              <a:rPr lang="iw-IL" sz="4860"/>
            </a:br>
            <a:r>
              <a:rPr lang="iw-IL" sz="2790"/>
              <a:t>לפני הלאומיות לא הייתה מדינה כזו איטליה. היא תמיד הייתה מחלוקת ליחידות מדיניות קטנות יותר: ממלכות, נסיכויות, רפובליקות של סוחרים, </a:t>
            </a:r>
            <a:r>
              <a:rPr lang="iw-IL" sz="2790" b="1"/>
              <a:t>מדינתו של האפיפיור</a:t>
            </a:r>
            <a:r>
              <a:rPr lang="iw-IL" sz="2790"/>
              <a:t>, שטחים ששייכים לאימפריה האוסטרו-הונגרית ועוד...</a:t>
            </a:r>
            <a:endParaRPr sz="3240"/>
          </a:p>
        </p:txBody>
      </p:sp>
      <p:pic>
        <p:nvPicPr>
          <p:cNvPr id="380" name="Google Shape;380;p45" descr="Image result for map of italy 1820"/>
          <p:cNvPicPr preferRelativeResize="0"/>
          <p:nvPr/>
        </p:nvPicPr>
        <p:blipFill rotWithShape="1">
          <a:blip r:embed="rId3">
            <a:alphaModFix/>
          </a:blip>
          <a:srcRect/>
          <a:stretch/>
        </p:blipFill>
        <p:spPr>
          <a:xfrm>
            <a:off x="10422" y="2598818"/>
            <a:ext cx="3304498" cy="4234307"/>
          </a:xfrm>
          <a:prstGeom prst="rect">
            <a:avLst/>
          </a:prstGeom>
          <a:noFill/>
          <a:ln>
            <a:noFill/>
          </a:ln>
        </p:spPr>
      </p:pic>
      <p:pic>
        <p:nvPicPr>
          <p:cNvPr id="381" name="Google Shape;381;p45" descr="Image result for map of italy 1805"/>
          <p:cNvPicPr preferRelativeResize="0"/>
          <p:nvPr/>
        </p:nvPicPr>
        <p:blipFill rotWithShape="1">
          <a:blip r:embed="rId4">
            <a:alphaModFix/>
          </a:blip>
          <a:srcRect/>
          <a:stretch/>
        </p:blipFill>
        <p:spPr>
          <a:xfrm>
            <a:off x="3314920" y="2595424"/>
            <a:ext cx="2922472" cy="4237701"/>
          </a:xfrm>
          <a:prstGeom prst="rect">
            <a:avLst/>
          </a:prstGeom>
          <a:noFill/>
          <a:ln>
            <a:noFill/>
          </a:ln>
        </p:spPr>
      </p:pic>
      <p:pic>
        <p:nvPicPr>
          <p:cNvPr id="382" name="Google Shape;382;p45" descr="Image result for map of italy 1800"/>
          <p:cNvPicPr preferRelativeResize="0"/>
          <p:nvPr/>
        </p:nvPicPr>
        <p:blipFill rotWithShape="1">
          <a:blip r:embed="rId5">
            <a:alphaModFix/>
          </a:blip>
          <a:srcRect/>
          <a:stretch/>
        </p:blipFill>
        <p:spPr>
          <a:xfrm>
            <a:off x="6237392" y="2595424"/>
            <a:ext cx="2976709" cy="4262576"/>
          </a:xfrm>
          <a:prstGeom prst="rect">
            <a:avLst/>
          </a:prstGeom>
          <a:noFill/>
          <a:ln>
            <a:noFill/>
          </a:ln>
        </p:spPr>
      </p:pic>
      <p:pic>
        <p:nvPicPr>
          <p:cNvPr id="383" name="Google Shape;383;p45" descr="Image result for map of italy 1805"/>
          <p:cNvPicPr preferRelativeResize="0"/>
          <p:nvPr/>
        </p:nvPicPr>
        <p:blipFill rotWithShape="1">
          <a:blip r:embed="rId6">
            <a:alphaModFix/>
          </a:blip>
          <a:srcRect/>
          <a:stretch/>
        </p:blipFill>
        <p:spPr>
          <a:xfrm>
            <a:off x="9214101" y="2595424"/>
            <a:ext cx="2977899" cy="4262576"/>
          </a:xfrm>
          <a:prstGeom prst="rect">
            <a:avLst/>
          </a:prstGeom>
          <a:noFill/>
          <a:ln>
            <a:noFill/>
          </a:ln>
        </p:spPr>
      </p:pic>
      <p:sp>
        <p:nvSpPr>
          <p:cNvPr id="384" name="Google Shape;384;p45"/>
          <p:cNvSpPr/>
          <p:nvPr/>
        </p:nvSpPr>
        <p:spPr>
          <a:xfrm>
            <a:off x="3487783" y="1464291"/>
            <a:ext cx="3892731" cy="1106258"/>
          </a:xfrm>
          <a:prstGeom prst="downArrowCallout">
            <a:avLst>
              <a:gd name="adj1" fmla="val 34447"/>
              <a:gd name="adj2" fmla="val 43893"/>
              <a:gd name="adj3" fmla="val 25000"/>
              <a:gd name="adj4" fmla="val 64977"/>
            </a:avLst>
          </a:prstGeom>
          <a:solidFill>
            <a:schemeClr val="accent5"/>
          </a:solidFill>
          <a:ln w="19050" cap="flat" cmpd="sng">
            <a:solidFill>
              <a:srgbClr val="873D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0" i="0" u="none" strike="noStrike" cap="none">
                <a:solidFill>
                  <a:schemeClr val="lt1"/>
                </a:solidFill>
                <a:latin typeface="Impact"/>
                <a:ea typeface="Impact"/>
                <a:cs typeface="Impact"/>
                <a:sym typeface="Impact"/>
              </a:rPr>
              <a:t>אחרי שנפוליאון כובש את כל אירופה ושם בממלכות באיטליה קרובי משפחה כמלכים</a:t>
            </a:r>
            <a:endParaRPr sz="1800" b="0" i="0" u="none" strike="noStrike" cap="none">
              <a:solidFill>
                <a:schemeClr val="lt1"/>
              </a:solidFill>
              <a:latin typeface="Impact"/>
              <a:ea typeface="Impact"/>
              <a:cs typeface="Impact"/>
              <a:sym typeface="Impact"/>
            </a:endParaRPr>
          </a:p>
        </p:txBody>
      </p:sp>
      <p:sp>
        <p:nvSpPr>
          <p:cNvPr id="385" name="Google Shape;385;p45"/>
          <p:cNvSpPr/>
          <p:nvPr/>
        </p:nvSpPr>
        <p:spPr>
          <a:xfrm>
            <a:off x="36143" y="1464291"/>
            <a:ext cx="3278777" cy="1081383"/>
          </a:xfrm>
          <a:prstGeom prst="downArrowCallout">
            <a:avLst>
              <a:gd name="adj1" fmla="val 34447"/>
              <a:gd name="adj2" fmla="val 43893"/>
              <a:gd name="adj3" fmla="val 25000"/>
              <a:gd name="adj4" fmla="val 64977"/>
            </a:avLst>
          </a:prstGeom>
          <a:solidFill>
            <a:schemeClr val="accent5"/>
          </a:solidFill>
          <a:ln w="19050" cap="flat" cmpd="sng">
            <a:solidFill>
              <a:srgbClr val="873D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0" i="0" u="none" strike="noStrike" cap="none">
                <a:solidFill>
                  <a:schemeClr val="lt1"/>
                </a:solidFill>
                <a:latin typeface="Impact"/>
                <a:ea typeface="Impact"/>
                <a:cs typeface="Impact"/>
                <a:sym typeface="Impact"/>
              </a:rPr>
              <a:t>אחרי שנפוליאון מסולק והסדר הישן חוזר. אבל הרעיון הלאומי נשאר...</a:t>
            </a:r>
            <a:endParaRPr sz="1800" b="0" i="0" u="none" strike="noStrike" cap="none">
              <a:solidFill>
                <a:schemeClr val="lt1"/>
              </a:solidFill>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6"/>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איטליה – המצב לפני הלאומיות: תרבות</a:t>
            </a:r>
            <a:endParaRPr/>
          </a:p>
        </p:txBody>
      </p:sp>
      <p:sp>
        <p:nvSpPr>
          <p:cNvPr id="391" name="Google Shape;391;p46"/>
          <p:cNvSpPr txBox="1">
            <a:spLocks noGrp="1"/>
          </p:cNvSpPr>
          <p:nvPr>
            <p:ph type="body" idx="1"/>
          </p:nvPr>
        </p:nvSpPr>
        <p:spPr>
          <a:xfrm>
            <a:off x="4689567" y="1837765"/>
            <a:ext cx="6390940" cy="4772041"/>
          </a:xfrm>
          <a:prstGeom prst="rect">
            <a:avLst/>
          </a:prstGeom>
          <a:noFill/>
          <a:ln>
            <a:noFill/>
          </a:ln>
        </p:spPr>
        <p:txBody>
          <a:bodyPr spcFirstLastPara="1" wrap="square" lIns="91425" tIns="45700" rIns="91425" bIns="45700" anchor="ctr" anchorCtr="0">
            <a:noAutofit/>
          </a:bodyPr>
          <a:lstStyle/>
          <a:p>
            <a:pPr marL="228600" lvl="0" indent="-228600" algn="r" rtl="1">
              <a:lnSpc>
                <a:spcPct val="120000"/>
              </a:lnSpc>
              <a:spcBef>
                <a:spcPts val="0"/>
              </a:spcBef>
              <a:spcAft>
                <a:spcPts val="0"/>
              </a:spcAft>
              <a:buSzPts val="3200"/>
              <a:buChar char="•"/>
            </a:pPr>
            <a:r>
              <a:rPr lang="iw-IL"/>
              <a:t>מבחינה תרבותית – פיצול חלקי. מצד אחד, בכל אזור באיטליה דיברו שפה קצת אחרת: בפיימונטה דיברו פיימנטוזית, בסיציליה סיציליאנית ועוד. מצד שני, היה הרבה משותף בין השפות השונות ועם המצאת הדפוס בסוף ימי הביניים התחילה להתפתח שפה איטלקית משותפת לכל יושבי ארץ איטליה ששימשה למסחר, מנהל, תרבות וכד'. ביום-יום, אנשים עדיין דיברו את השפות המקומיות.</a:t>
            </a:r>
            <a:endParaRPr/>
          </a:p>
          <a:p>
            <a:pPr marL="228600" lvl="0" indent="-25400" algn="r" rtl="1">
              <a:lnSpc>
                <a:spcPct val="120000"/>
              </a:lnSpc>
              <a:spcBef>
                <a:spcPts val="1000"/>
              </a:spcBef>
              <a:spcAft>
                <a:spcPts val="0"/>
              </a:spcAft>
              <a:buSzPts val="3200"/>
              <a:buNone/>
            </a:pPr>
            <a:endParaRPr/>
          </a:p>
          <a:p>
            <a:pPr marL="228600" lvl="0" indent="-228600" algn="r" rtl="1">
              <a:lnSpc>
                <a:spcPct val="120000"/>
              </a:lnSpc>
              <a:spcBef>
                <a:spcPts val="1000"/>
              </a:spcBef>
              <a:spcAft>
                <a:spcPts val="0"/>
              </a:spcAft>
              <a:buSzPts val="3200"/>
              <a:buChar char="•"/>
            </a:pPr>
            <a:r>
              <a:rPr lang="iw-IL"/>
              <a:t>בתמונה – שפות שונות באיטליה והאזורים בהם דיברו אותם.</a:t>
            </a:r>
            <a:endParaRPr/>
          </a:p>
        </p:txBody>
      </p:sp>
      <p:pic>
        <p:nvPicPr>
          <p:cNvPr id="392" name="Google Shape;392;p46" descr="https://upload.wikimedia.org/wikipedia/commons/thumb/0/06/Italy_-_Forms_of_Dialect.jpg/800px-Italy_-_Forms_of_Dialect.jpg"/>
          <p:cNvPicPr preferRelativeResize="0"/>
          <p:nvPr/>
        </p:nvPicPr>
        <p:blipFill rotWithShape="1">
          <a:blip r:embed="rId3">
            <a:alphaModFix/>
          </a:blip>
          <a:srcRect/>
          <a:stretch/>
        </p:blipFill>
        <p:spPr>
          <a:xfrm>
            <a:off x="0" y="1721339"/>
            <a:ext cx="4376057" cy="51090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7"/>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מטרות המאבק הלאומי באירופה בכלל ובאיטליה</a:t>
            </a:r>
            <a:endParaRPr sz="4860"/>
          </a:p>
        </p:txBody>
      </p:sp>
      <p:sp>
        <p:nvSpPr>
          <p:cNvPr id="398" name="Google Shape;398;p47"/>
          <p:cNvSpPr txBox="1">
            <a:spLocks noGrp="1"/>
          </p:cNvSpPr>
          <p:nvPr>
            <p:ph type="body" idx="1"/>
          </p:nvPr>
        </p:nvSpPr>
        <p:spPr>
          <a:xfrm>
            <a:off x="3657600" y="1410788"/>
            <a:ext cx="8091575" cy="515982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לאחר שחזר הסדר הישן של הממלכות והנסיכויות, תנועות לאומיות במדינות שונות החלו לפעול למען הקמת מדינה עצמאית לעמים שלהם. בכל מקום זה היה קצת אחרת – לפעמים היה צריך להשתחרר משלטונה של אימפריה גדולה שהיו בה הרבה עמים, לפעמים היה צריך לאחד מדינות קטנות שהיו בהן חלקים של העם.</a:t>
            </a:r>
            <a:endParaRPr/>
          </a:p>
          <a:p>
            <a:pPr marL="0" lvl="0" indent="0" algn="r" rtl="1">
              <a:lnSpc>
                <a:spcPct val="120000"/>
              </a:lnSpc>
              <a:spcBef>
                <a:spcPts val="1000"/>
              </a:spcBef>
              <a:spcAft>
                <a:spcPts val="0"/>
              </a:spcAft>
              <a:buSzPts val="3200"/>
              <a:buNone/>
            </a:pPr>
            <a:endParaRPr/>
          </a:p>
          <a:p>
            <a:pPr marL="0" lvl="0" indent="0" algn="r" rtl="1">
              <a:lnSpc>
                <a:spcPct val="120000"/>
              </a:lnSpc>
              <a:spcBef>
                <a:spcPts val="1000"/>
              </a:spcBef>
              <a:spcAft>
                <a:spcPts val="0"/>
              </a:spcAft>
              <a:buSzPts val="3200"/>
              <a:buNone/>
            </a:pPr>
            <a:r>
              <a:rPr lang="iw-IL"/>
              <a:t>באיטליה, היה שילוב של השניים: היו שטחים שבהם ישבו איטלקים שהיו שייכים לאימפריות שהיה צריך להשתחרר מהם (בעיקר שטחים שהיו שייכים לאימפריה האוסטרו-הונגרית) והיו שטחים שהיו שייכים למדינות קטנות ושהיה צריך לאחד למדינה איטלקית אחת גדולה: כמו למשל דוכסות טוסקנה, ממלכת סרדיניה, מדינתו של האפיפיור, ועוד.</a:t>
            </a:r>
            <a:endParaRPr/>
          </a:p>
          <a:p>
            <a:pPr marL="0" lvl="0" indent="0" algn="r" rtl="1">
              <a:lnSpc>
                <a:spcPct val="120000"/>
              </a:lnSpc>
              <a:spcBef>
                <a:spcPts val="1000"/>
              </a:spcBef>
              <a:spcAft>
                <a:spcPts val="0"/>
              </a:spcAft>
              <a:buSzPts val="3200"/>
              <a:buNone/>
            </a:pPr>
            <a:r>
              <a:rPr lang="iw-IL"/>
              <a:t>מטרת המאבק הייתה איחוד איטליה (כל השטחים בהם יושבים איטלקים) והפיכתה למדינת לאום.</a:t>
            </a:r>
            <a:endParaRPr/>
          </a:p>
        </p:txBody>
      </p:sp>
      <p:pic>
        <p:nvPicPr>
          <p:cNvPr id="399" name="Google Shape;399;p47" descr="https://upload.wikimedia.org/wikipedia/commons/3/36/Italia1859-HE.png"/>
          <p:cNvPicPr preferRelativeResize="0"/>
          <p:nvPr/>
        </p:nvPicPr>
        <p:blipFill rotWithShape="1">
          <a:blip r:embed="rId3">
            <a:alphaModFix/>
          </a:blip>
          <a:srcRect/>
          <a:stretch/>
        </p:blipFill>
        <p:spPr>
          <a:xfrm>
            <a:off x="176063" y="1837765"/>
            <a:ext cx="3481537" cy="4118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מהם השינויים שיצרה הלאומיות באירופה במאה ה-19 (ואחרי זה בכל העולם) ? </a:t>
            </a:r>
            <a:r>
              <a:rPr lang="iw-IL" sz="3240"/>
              <a:t>פירוט בשקופיות הבאות</a:t>
            </a:r>
            <a:endParaRPr sz="3240"/>
          </a:p>
        </p:txBody>
      </p:sp>
      <p:grpSp>
        <p:nvGrpSpPr>
          <p:cNvPr id="161" name="Google Shape;161;p21"/>
          <p:cNvGrpSpPr/>
          <p:nvPr/>
        </p:nvGrpSpPr>
        <p:grpSpPr>
          <a:xfrm>
            <a:off x="685800" y="2744985"/>
            <a:ext cx="10394949" cy="1949053"/>
            <a:chOff x="0" y="681235"/>
            <a:chExt cx="10394949" cy="1949053"/>
          </a:xfrm>
        </p:grpSpPr>
        <p:sp>
          <p:nvSpPr>
            <p:cNvPr id="162" name="Google Shape;162;p21"/>
            <p:cNvSpPr/>
            <p:nvPr/>
          </p:nvSpPr>
          <p:spPr>
            <a:xfrm>
              <a:off x="7146528" y="681235"/>
              <a:ext cx="3248421" cy="1949053"/>
            </a:xfrm>
            <a:prstGeom prst="rect">
              <a:avLst/>
            </a:prstGeom>
            <a:solidFill>
              <a:srgbClr val="8FA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p:nvPr/>
          </p:nvSpPr>
          <p:spPr>
            <a:xfrm>
              <a:off x="7146528" y="681235"/>
              <a:ext cx="3248421" cy="1949053"/>
            </a:xfrm>
            <a:prstGeom prst="rect">
              <a:avLst/>
            </a:prstGeom>
            <a:noFill/>
            <a:ln>
              <a:noFill/>
            </a:ln>
          </p:spPr>
          <p:txBody>
            <a:bodyPr spcFirstLastPara="1" wrap="square" lIns="121900" tIns="121900" rIns="121900" bIns="121900" anchor="ctr" anchorCtr="0">
              <a:noAutofit/>
            </a:bodyPr>
            <a:lstStyle/>
            <a:p>
              <a:pPr marL="0" marR="0" lvl="0" indent="0" algn="ctr" rtl="1">
                <a:lnSpc>
                  <a:spcPct val="90000"/>
                </a:lnSpc>
                <a:spcBef>
                  <a:spcPts val="0"/>
                </a:spcBef>
                <a:spcAft>
                  <a:spcPts val="0"/>
                </a:spcAft>
                <a:buNone/>
              </a:pPr>
              <a:r>
                <a:rPr lang="iw-IL" sz="3200" b="0" i="0" u="none" strike="noStrike" cap="none">
                  <a:solidFill>
                    <a:schemeClr val="lt1"/>
                  </a:solidFill>
                  <a:latin typeface="Impact"/>
                  <a:ea typeface="Impact"/>
                  <a:cs typeface="Impact"/>
                  <a:sym typeface="Impact"/>
                </a:rPr>
                <a:t>מסגרות השתייכות חדשות לבני האדם</a:t>
              </a:r>
              <a:endParaRPr sz="3200" b="0" i="0" u="none" strike="noStrike" cap="none">
                <a:solidFill>
                  <a:schemeClr val="lt1"/>
                </a:solidFill>
                <a:latin typeface="Impact"/>
                <a:ea typeface="Impact"/>
                <a:cs typeface="Impact"/>
                <a:sym typeface="Impact"/>
              </a:endParaRPr>
            </a:p>
          </p:txBody>
        </p:sp>
        <p:sp>
          <p:nvSpPr>
            <p:cNvPr id="164" name="Google Shape;164;p21"/>
            <p:cNvSpPr/>
            <p:nvPr/>
          </p:nvSpPr>
          <p:spPr>
            <a:xfrm>
              <a:off x="3573264" y="681235"/>
              <a:ext cx="3248421" cy="1949053"/>
            </a:xfrm>
            <a:prstGeom prst="rect">
              <a:avLst/>
            </a:prstGeom>
            <a:solidFill>
              <a:srgbClr val="8FA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p:nvPr/>
          </p:nvSpPr>
          <p:spPr>
            <a:xfrm>
              <a:off x="3573264" y="681235"/>
              <a:ext cx="3248421" cy="1949053"/>
            </a:xfrm>
            <a:prstGeom prst="rect">
              <a:avLst/>
            </a:prstGeom>
            <a:noFill/>
            <a:ln>
              <a:noFill/>
            </a:ln>
          </p:spPr>
          <p:txBody>
            <a:bodyPr spcFirstLastPara="1" wrap="square" lIns="121900" tIns="121900" rIns="121900" bIns="121900" anchor="ctr" anchorCtr="0">
              <a:noAutofit/>
            </a:bodyPr>
            <a:lstStyle/>
            <a:p>
              <a:pPr marL="0" marR="0" lvl="0" indent="0" algn="ctr" rtl="1">
                <a:lnSpc>
                  <a:spcPct val="90000"/>
                </a:lnSpc>
                <a:spcBef>
                  <a:spcPts val="0"/>
                </a:spcBef>
                <a:spcAft>
                  <a:spcPts val="0"/>
                </a:spcAft>
                <a:buNone/>
              </a:pPr>
              <a:r>
                <a:rPr lang="iw-IL" sz="3200" b="0" i="0" u="none" strike="noStrike" cap="none">
                  <a:solidFill>
                    <a:schemeClr val="lt1"/>
                  </a:solidFill>
                  <a:latin typeface="Impact"/>
                  <a:ea typeface="Impact"/>
                  <a:cs typeface="Impact"/>
                  <a:sym typeface="Impact"/>
                </a:rPr>
                <a:t>עלייתן של התנועות הלאומיות כגורם חשוב בתחומים שונים</a:t>
              </a:r>
              <a:endParaRPr sz="3200" b="0" i="0" u="none" strike="noStrike" cap="none">
                <a:solidFill>
                  <a:schemeClr val="lt1"/>
                </a:solidFill>
                <a:latin typeface="Impact"/>
                <a:ea typeface="Impact"/>
                <a:cs typeface="Impact"/>
                <a:sym typeface="Impact"/>
              </a:endParaRPr>
            </a:p>
          </p:txBody>
        </p:sp>
        <p:sp>
          <p:nvSpPr>
            <p:cNvPr id="166" name="Google Shape;166;p21"/>
            <p:cNvSpPr/>
            <p:nvPr/>
          </p:nvSpPr>
          <p:spPr>
            <a:xfrm>
              <a:off x="0" y="681235"/>
              <a:ext cx="3248421" cy="1949053"/>
            </a:xfrm>
            <a:prstGeom prst="rect">
              <a:avLst/>
            </a:prstGeom>
            <a:solidFill>
              <a:srgbClr val="8FA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txBox="1"/>
            <p:nvPr/>
          </p:nvSpPr>
          <p:spPr>
            <a:xfrm>
              <a:off x="0" y="681235"/>
              <a:ext cx="3248421" cy="1949053"/>
            </a:xfrm>
            <a:prstGeom prst="rect">
              <a:avLst/>
            </a:prstGeom>
            <a:noFill/>
            <a:ln>
              <a:noFill/>
            </a:ln>
          </p:spPr>
          <p:txBody>
            <a:bodyPr spcFirstLastPara="1" wrap="square" lIns="121900" tIns="121900" rIns="121900" bIns="121900" anchor="ctr" anchorCtr="0">
              <a:noAutofit/>
            </a:bodyPr>
            <a:lstStyle/>
            <a:p>
              <a:pPr marL="0" marR="0" lvl="0" indent="0" algn="ctr" rtl="1">
                <a:lnSpc>
                  <a:spcPct val="90000"/>
                </a:lnSpc>
                <a:spcBef>
                  <a:spcPts val="0"/>
                </a:spcBef>
                <a:spcAft>
                  <a:spcPts val="0"/>
                </a:spcAft>
                <a:buNone/>
              </a:pPr>
              <a:r>
                <a:rPr lang="iw-IL" sz="3200" b="0" i="0" u="none" strike="noStrike" cap="none">
                  <a:solidFill>
                    <a:schemeClr val="lt1"/>
                  </a:solidFill>
                  <a:latin typeface="Impact"/>
                  <a:ea typeface="Impact"/>
                  <a:cs typeface="Impact"/>
                  <a:sym typeface="Impact"/>
                </a:rPr>
                <a:t>שינוי המפה – מדינות חדשות וגבולות משתנים</a:t>
              </a:r>
              <a:endParaRPr sz="3200" b="0" i="0" u="none" strike="noStrike" cap="none">
                <a:solidFill>
                  <a:schemeClr val="lt1"/>
                </a:solidFill>
                <a:latin typeface="Impact"/>
                <a:ea typeface="Impact"/>
                <a:cs typeface="Impact"/>
                <a:sym typeface="Impac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הכוחות שהניעו את המאבק באירופה בכלל ובאיטליה בפרט</a:t>
            </a:r>
            <a:endParaRPr sz="4860"/>
          </a:p>
        </p:txBody>
      </p:sp>
      <p:sp>
        <p:nvSpPr>
          <p:cNvPr id="405" name="Google Shape;405;p48"/>
          <p:cNvSpPr txBox="1">
            <a:spLocks noGrp="1"/>
          </p:cNvSpPr>
          <p:nvPr>
            <p:ph type="body" idx="1"/>
          </p:nvPr>
        </p:nvSpPr>
        <p:spPr>
          <a:xfrm>
            <a:off x="3696789" y="2063396"/>
            <a:ext cx="7383718" cy="4115335"/>
          </a:xfrm>
          <a:prstGeom prst="rect">
            <a:avLst/>
          </a:prstGeom>
          <a:noFill/>
          <a:ln>
            <a:noFill/>
          </a:ln>
        </p:spPr>
        <p:txBody>
          <a:bodyPr spcFirstLastPara="1" wrap="square" lIns="91425" tIns="45700" rIns="91425" bIns="45700" anchor="ctr" anchorCtr="0">
            <a:noAutofit/>
          </a:bodyPr>
          <a:lstStyle/>
          <a:p>
            <a:pPr marL="0" lvl="0" indent="0" algn="r" rtl="1">
              <a:lnSpc>
                <a:spcPct val="110000"/>
              </a:lnSpc>
              <a:spcBef>
                <a:spcPts val="0"/>
              </a:spcBef>
              <a:spcAft>
                <a:spcPts val="0"/>
              </a:spcAft>
              <a:buSzPts val="3200"/>
              <a:buNone/>
            </a:pPr>
            <a:r>
              <a:rPr lang="iw-IL"/>
              <a:t>בהתחלה, משכילים, סטודנטים ובני מעמד בינוני שהושפעו מרעיונות המהפכה הצרפתית הם אלה ששאפו ליישם את רעיונות הלאומיות, בכל מקום באירופה, וגם באיטליה.</a:t>
            </a:r>
            <a:endParaRPr/>
          </a:p>
          <a:p>
            <a:pPr marL="0" lvl="0" indent="0" algn="r" rtl="1">
              <a:lnSpc>
                <a:spcPct val="110000"/>
              </a:lnSpc>
              <a:spcBef>
                <a:spcPts val="1000"/>
              </a:spcBef>
              <a:spcAft>
                <a:spcPts val="0"/>
              </a:spcAft>
              <a:buSzPts val="3200"/>
              <a:buNone/>
            </a:pPr>
            <a:r>
              <a:rPr lang="iw-IL"/>
              <a:t>לרוב, הם קיוו שהמשטר במדינה החדשה יהיה </a:t>
            </a:r>
            <a:r>
              <a:rPr lang="iw-IL" b="1"/>
              <a:t>ליברלי</a:t>
            </a:r>
            <a:r>
              <a:rPr lang="iw-IL"/>
              <a:t>, כלומר שיתן זכויות פרט לכל האזרחים ולא יהיו בו אצילים עם זכויות יתר. מתוך השכבות האלה צמחו המנהיגים הראשונות של התנועות הלאומיות גם באיטליה.</a:t>
            </a:r>
            <a:endParaRPr/>
          </a:p>
          <a:p>
            <a:pPr marL="0" lvl="0" indent="0" algn="r" rtl="1">
              <a:lnSpc>
                <a:spcPct val="110000"/>
              </a:lnSpc>
              <a:spcBef>
                <a:spcPts val="1000"/>
              </a:spcBef>
              <a:spcAft>
                <a:spcPts val="0"/>
              </a:spcAft>
              <a:buSzPts val="3200"/>
              <a:buNone/>
            </a:pPr>
            <a:endParaRPr/>
          </a:p>
          <a:p>
            <a:pPr marL="0" lvl="0" indent="0" algn="r" rtl="1">
              <a:lnSpc>
                <a:spcPct val="110000"/>
              </a:lnSpc>
              <a:spcBef>
                <a:spcPts val="1000"/>
              </a:spcBef>
              <a:spcAft>
                <a:spcPts val="0"/>
              </a:spcAft>
              <a:buSzPts val="3200"/>
              <a:buNone/>
            </a:pPr>
            <a:r>
              <a:rPr lang="iw-IL"/>
              <a:t>בשלב מאוחר יותר, אישים בעלי כוח פוליטי ועוצמה צבאית "עלו על הגל" של הלאומיות והשתמשו בכוח שלהם כדי להפוך את הרעיון הלאומי למציאות. </a:t>
            </a:r>
            <a:endParaRPr/>
          </a:p>
        </p:txBody>
      </p:sp>
      <p:pic>
        <p:nvPicPr>
          <p:cNvPr id="406" name="Google Shape;406;p48" descr="Image result for italian nationalism 1800s"/>
          <p:cNvPicPr preferRelativeResize="0"/>
          <p:nvPr/>
        </p:nvPicPr>
        <p:blipFill rotWithShape="1">
          <a:blip r:embed="rId3">
            <a:alphaModFix/>
          </a:blip>
          <a:srcRect/>
          <a:stretch/>
        </p:blipFill>
        <p:spPr>
          <a:xfrm>
            <a:off x="0" y="2926079"/>
            <a:ext cx="3679965" cy="25692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איטליה – המנהיגים העיקריים שהנהיגו את המאבק הלאומי</a:t>
            </a:r>
            <a:endParaRPr sz="4860"/>
          </a:p>
        </p:txBody>
      </p:sp>
      <p:sp>
        <p:nvSpPr>
          <p:cNvPr id="412" name="Google Shape;412;p49"/>
          <p:cNvSpPr txBox="1">
            <a:spLocks noGrp="1"/>
          </p:cNvSpPr>
          <p:nvPr>
            <p:ph type="body" idx="1"/>
          </p:nvPr>
        </p:nvSpPr>
        <p:spPr>
          <a:xfrm>
            <a:off x="0" y="2063931"/>
            <a:ext cx="11586754" cy="4349932"/>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אפשר לציין כמה דמויות חשובות שהיו המובילים של המאבק הלאומי באיטליה:</a:t>
            </a:r>
            <a:endParaRPr/>
          </a:p>
          <a:p>
            <a:pPr marL="0" lvl="0" indent="0" algn="r" rtl="1">
              <a:lnSpc>
                <a:spcPct val="120000"/>
              </a:lnSpc>
              <a:spcBef>
                <a:spcPts val="1000"/>
              </a:spcBef>
              <a:spcAft>
                <a:spcPts val="0"/>
              </a:spcAft>
              <a:buSzPts val="3200"/>
              <a:buNone/>
            </a:pPr>
            <a:r>
              <a:rPr lang="iw-IL"/>
              <a:t>בשלב הראשון בו משכילים הגו את רעיון הלאומיות, הגיבור המרכזי היה </a:t>
            </a:r>
            <a:r>
              <a:rPr lang="iw-IL" b="1"/>
              <a:t>ג'וזפה מאציני. </a:t>
            </a:r>
            <a:r>
              <a:rPr lang="iw-IL"/>
              <a:t>מאציני היה הוגה דעות שכתב ספרים בדבר הזכות לשלטון עצמי לא רק עבור האיטלקי, אלא בכלל, לכל העמים. הוא הצטרף לארגון לאומי שנקרא הקרבונרי, ולאחר מכן הקים ארגון שנקרא "איטליה הצעירה" שארגנו מרידות כושלות שמטרתן הייתה איחוד איטליה.</a:t>
            </a:r>
            <a:endParaRPr/>
          </a:p>
          <a:p>
            <a:pPr marL="0" lvl="0" indent="0" algn="r" rtl="1">
              <a:lnSpc>
                <a:spcPct val="120000"/>
              </a:lnSpc>
              <a:spcBef>
                <a:spcPts val="1000"/>
              </a:spcBef>
              <a:spcAft>
                <a:spcPts val="0"/>
              </a:spcAft>
              <a:buSzPts val="3200"/>
              <a:buNone/>
            </a:pPr>
            <a:r>
              <a:rPr lang="iw-IL"/>
              <a:t>כשהלאומיות כבר הייתה עובדה בשביל הרבה אנשים, איש צבא בשם </a:t>
            </a:r>
            <a:r>
              <a:rPr lang="iw-IL" b="1"/>
              <a:t>ג'וזפה גריבלדי  </a:t>
            </a:r>
            <a:r>
              <a:rPr lang="iw-IL"/>
              <a:t>הוביל מרידות נגד האימפריות והממלכות במטרה לאחד אותם למדינה אחת ליברלית.  הוא היה כריזמטי מאד וידע לסחוף אחריו את ההמונים.</a:t>
            </a:r>
            <a:endParaRPr/>
          </a:p>
          <a:p>
            <a:pPr marL="0" lvl="0" indent="0" algn="r" rtl="1">
              <a:lnSpc>
                <a:spcPct val="120000"/>
              </a:lnSpc>
              <a:spcBef>
                <a:spcPts val="1000"/>
              </a:spcBef>
              <a:spcAft>
                <a:spcPts val="0"/>
              </a:spcAft>
              <a:buSzPts val="3200"/>
              <a:buNone/>
            </a:pPr>
            <a:r>
              <a:rPr lang="iw-IL"/>
              <a:t>לבסוף, מי שהוביל את איחוד איטליה היו דווקא דמויות "מלמעלה", כלומר מלך וראש הממשלה שלו. אלו היו המלך </a:t>
            </a:r>
            <a:r>
              <a:rPr lang="iw-IL" b="1"/>
              <a:t>ויטוריו אימנואלה השני </a:t>
            </a:r>
            <a:r>
              <a:rPr lang="iw-IL"/>
              <a:t>וראש הממשלה הממולח שלו, </a:t>
            </a:r>
            <a:r>
              <a:rPr lang="iw-IL" b="1"/>
              <a:t>קאמילו דה-קאבור</a:t>
            </a:r>
            <a:r>
              <a:rPr lang="iw-IL"/>
              <a:t>. הם לא האמינו בפעולות של המונים, אלא בצעדים צבאיים ודיפלומטים מחושבים היטב. בסדרה של כמה מלחמות ומו"מים, הם הצליחו לבסוף לאחד את איטליה למדינה אחת.</a:t>
            </a:r>
            <a:endParaRPr/>
          </a:p>
          <a:p>
            <a:pPr marL="0" lvl="0" indent="0" algn="r" rtl="1">
              <a:lnSpc>
                <a:spcPct val="120000"/>
              </a:lnSpc>
              <a:spcBef>
                <a:spcPts val="1000"/>
              </a:spcBef>
              <a:spcAft>
                <a:spcPts val="0"/>
              </a:spcAft>
              <a:buSzPts val="3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8530046" y="529046"/>
            <a:ext cx="3161211" cy="2370908"/>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שלבי ההתפתחות של תנועות לאומיות</a:t>
            </a:r>
            <a:br>
              <a:rPr lang="iw-IL" sz="4860"/>
            </a:br>
            <a:r>
              <a:rPr lang="iw-IL" sz="1800"/>
              <a:t>בדרך כלל, לתנועות לאומיות הייתה התפתחות דומה לפי שלבים:</a:t>
            </a:r>
            <a:endParaRPr sz="4860"/>
          </a:p>
        </p:txBody>
      </p:sp>
      <p:grpSp>
        <p:nvGrpSpPr>
          <p:cNvPr id="418" name="Google Shape;418;p50"/>
          <p:cNvGrpSpPr/>
          <p:nvPr/>
        </p:nvGrpSpPr>
        <p:grpSpPr>
          <a:xfrm>
            <a:off x="0" y="6374"/>
            <a:ext cx="8699861" cy="7028130"/>
            <a:chOff x="0" y="6374"/>
            <a:chExt cx="8699861" cy="7028130"/>
          </a:xfrm>
        </p:grpSpPr>
        <p:sp>
          <p:nvSpPr>
            <p:cNvPr id="419" name="Google Shape;419;p50"/>
            <p:cNvSpPr/>
            <p:nvPr/>
          </p:nvSpPr>
          <p:spPr>
            <a:xfrm rot="5400000">
              <a:off x="7116007" y="285878"/>
              <a:ext cx="1863357" cy="1304350"/>
            </a:xfrm>
            <a:prstGeom prst="chevron">
              <a:avLst>
                <a:gd name="adj" fmla="val 50000"/>
              </a:avLst>
            </a:prstGeom>
            <a:solidFill>
              <a:srgbClr val="8FA74F"/>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0"/>
            <p:cNvSpPr txBox="1"/>
            <p:nvPr/>
          </p:nvSpPr>
          <p:spPr>
            <a:xfrm>
              <a:off x="7395511" y="658549"/>
              <a:ext cx="1304350" cy="559007"/>
            </a:xfrm>
            <a:prstGeom prst="rect">
              <a:avLst/>
            </a:prstGeom>
            <a:noFill/>
            <a:ln>
              <a:noFill/>
            </a:ln>
          </p:spPr>
          <p:txBody>
            <a:bodyPr spcFirstLastPara="1" wrap="square" lIns="12700" tIns="12700" rIns="12700" bIns="12700" anchor="ctr" anchorCtr="0">
              <a:noAutofit/>
            </a:bodyPr>
            <a:lstStyle/>
            <a:p>
              <a:pPr marL="0" marR="0" lvl="0" indent="0" algn="ctr" rtl="1">
                <a:lnSpc>
                  <a:spcPct val="90000"/>
                </a:lnSpc>
                <a:spcBef>
                  <a:spcPts val="0"/>
                </a:spcBef>
                <a:spcAft>
                  <a:spcPts val="0"/>
                </a:spcAft>
                <a:buNone/>
              </a:pPr>
              <a:r>
                <a:rPr lang="iw-IL" sz="2000" b="0" i="0" u="none" strike="noStrike" cap="none">
                  <a:solidFill>
                    <a:schemeClr val="lt1"/>
                  </a:solidFill>
                  <a:latin typeface="Impact"/>
                  <a:ea typeface="Impact"/>
                  <a:cs typeface="Impact"/>
                  <a:sym typeface="Impact"/>
                </a:rPr>
                <a:t>פעילות של אנשי רוח</a:t>
              </a:r>
              <a:endParaRPr sz="2000" b="0" i="0" u="none" strike="noStrike" cap="none">
                <a:solidFill>
                  <a:schemeClr val="lt1"/>
                </a:solidFill>
                <a:latin typeface="Impact"/>
                <a:ea typeface="Impact"/>
                <a:cs typeface="Impact"/>
                <a:sym typeface="Impact"/>
              </a:endParaRPr>
            </a:p>
          </p:txBody>
        </p:sp>
        <p:sp>
          <p:nvSpPr>
            <p:cNvPr id="421" name="Google Shape;421;p50"/>
            <p:cNvSpPr/>
            <p:nvPr/>
          </p:nvSpPr>
          <p:spPr>
            <a:xfrm rot="-5400000">
              <a:off x="3092164" y="-3085789"/>
              <a:ext cx="1211182" cy="7395511"/>
            </a:xfrm>
            <a:prstGeom prst="round2SameRect">
              <a:avLst>
                <a:gd name="adj1" fmla="val 16667"/>
                <a:gd name="adj2" fmla="val 0"/>
              </a:avLst>
            </a:prstGeom>
            <a:solidFill>
              <a:schemeClr val="lt1">
                <a:alpha val="89803"/>
              </a:schemeClr>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0"/>
            <p:cNvSpPr txBox="1"/>
            <p:nvPr/>
          </p:nvSpPr>
          <p:spPr>
            <a:xfrm>
              <a:off x="59125" y="65500"/>
              <a:ext cx="7336386" cy="1092932"/>
            </a:xfrm>
            <a:prstGeom prst="rect">
              <a:avLst/>
            </a:prstGeom>
            <a:noFill/>
            <a:ln>
              <a:noFill/>
            </a:ln>
          </p:spPr>
          <p:txBody>
            <a:bodyPr spcFirstLastPara="1" wrap="square" lIns="10775" tIns="10775" rIns="120900" bIns="10775" anchor="ctr"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בשלב זה רוב האנשים לא מאמינים ברעיונות הלאומיים. למול הרוב האדיש, קבוצה קטנה של אנשים, בדרך כלל משכילים, מתחילה לקדם רעיונות לאומיים כמו גיבוש שפה לאומית, מחקר היסטורי ויצירת סמלים שאנשים יכולים להשתייך אליהם. בעיקר הם מפתחים את רעיון הזכות למדינה עצמאית ומנסים לשכנע בכך אנשים. </a:t>
              </a:r>
              <a:endParaRPr sz="1700" b="0" i="0" u="none" strike="noStrike" cap="none">
                <a:solidFill>
                  <a:schemeClr val="dk1"/>
                </a:solidFill>
                <a:latin typeface="Impact"/>
                <a:ea typeface="Impact"/>
                <a:cs typeface="Impact"/>
                <a:sym typeface="Impact"/>
              </a:endParaRPr>
            </a:p>
          </p:txBody>
        </p:sp>
        <p:sp>
          <p:nvSpPr>
            <p:cNvPr id="423" name="Google Shape;423;p50"/>
            <p:cNvSpPr/>
            <p:nvPr/>
          </p:nvSpPr>
          <p:spPr>
            <a:xfrm rot="5400000">
              <a:off x="7116007" y="2007469"/>
              <a:ext cx="1863357" cy="1304350"/>
            </a:xfrm>
            <a:prstGeom prst="chevron">
              <a:avLst>
                <a:gd name="adj" fmla="val 50000"/>
              </a:avLst>
            </a:prstGeom>
            <a:solidFill>
              <a:srgbClr val="8FA74F"/>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0"/>
            <p:cNvSpPr txBox="1"/>
            <p:nvPr/>
          </p:nvSpPr>
          <p:spPr>
            <a:xfrm>
              <a:off x="7395511" y="2380140"/>
              <a:ext cx="1304350" cy="559007"/>
            </a:xfrm>
            <a:prstGeom prst="rect">
              <a:avLst/>
            </a:prstGeom>
            <a:noFill/>
            <a:ln>
              <a:noFill/>
            </a:ln>
          </p:spPr>
          <p:txBody>
            <a:bodyPr spcFirstLastPara="1" wrap="square" lIns="12700" tIns="12700" rIns="12700" bIns="12700" anchor="ctr" anchorCtr="0">
              <a:noAutofit/>
            </a:bodyPr>
            <a:lstStyle/>
            <a:p>
              <a:pPr marL="0" marR="0" lvl="0" indent="0" algn="ctr" rtl="1">
                <a:lnSpc>
                  <a:spcPct val="90000"/>
                </a:lnSpc>
                <a:spcBef>
                  <a:spcPts val="0"/>
                </a:spcBef>
                <a:spcAft>
                  <a:spcPts val="0"/>
                </a:spcAft>
                <a:buNone/>
              </a:pPr>
              <a:r>
                <a:rPr lang="iw-IL" sz="2000" b="0" i="0" u="none" strike="noStrike" cap="none">
                  <a:solidFill>
                    <a:schemeClr val="lt1"/>
                  </a:solidFill>
                  <a:latin typeface="Impact"/>
                  <a:ea typeface="Impact"/>
                  <a:cs typeface="Impact"/>
                  <a:sym typeface="Impact"/>
                </a:rPr>
                <a:t>פעילות ארגונית</a:t>
              </a:r>
              <a:endParaRPr sz="2000" b="0" i="0" u="none" strike="noStrike" cap="none">
                <a:solidFill>
                  <a:schemeClr val="lt1"/>
                </a:solidFill>
                <a:latin typeface="Impact"/>
                <a:ea typeface="Impact"/>
                <a:cs typeface="Impact"/>
                <a:sym typeface="Impact"/>
              </a:endParaRPr>
            </a:p>
          </p:txBody>
        </p:sp>
        <p:sp>
          <p:nvSpPr>
            <p:cNvPr id="425" name="Google Shape;425;p50"/>
            <p:cNvSpPr/>
            <p:nvPr/>
          </p:nvSpPr>
          <p:spPr>
            <a:xfrm rot="-5400000">
              <a:off x="3092164" y="-1364198"/>
              <a:ext cx="1211182" cy="7395511"/>
            </a:xfrm>
            <a:prstGeom prst="round2SameRect">
              <a:avLst>
                <a:gd name="adj1" fmla="val 16667"/>
                <a:gd name="adj2" fmla="val 0"/>
              </a:avLst>
            </a:prstGeom>
            <a:solidFill>
              <a:schemeClr val="lt1">
                <a:alpha val="89803"/>
              </a:schemeClr>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0"/>
            <p:cNvSpPr txBox="1"/>
            <p:nvPr/>
          </p:nvSpPr>
          <p:spPr>
            <a:xfrm>
              <a:off x="59125" y="1787091"/>
              <a:ext cx="7336386" cy="1092932"/>
            </a:xfrm>
            <a:prstGeom prst="rect">
              <a:avLst/>
            </a:prstGeom>
            <a:noFill/>
            <a:ln>
              <a:noFill/>
            </a:ln>
          </p:spPr>
          <p:txBody>
            <a:bodyPr spcFirstLastPara="1" wrap="square" lIns="10775" tIns="10775" rIns="120900" bIns="10775" anchor="ctr"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בשלב זה מקימים ארגונים ומוסדות שיאפשרו להרחיב את מעגל התומכים בתנועה הלאומית. ארגונים ואגודות אלה מקיימים פעולות כדי לצרף אליהם אנשים ולשכנע.</a:t>
              </a:r>
              <a:endParaRPr sz="1700" b="0" i="0" u="none" strike="noStrike" cap="none">
                <a:solidFill>
                  <a:schemeClr val="dk1"/>
                </a:solidFill>
                <a:latin typeface="Impact"/>
                <a:ea typeface="Impact"/>
                <a:cs typeface="Impact"/>
                <a:sym typeface="Impact"/>
              </a:endParaRPr>
            </a:p>
          </p:txBody>
        </p:sp>
        <p:sp>
          <p:nvSpPr>
            <p:cNvPr id="427" name="Google Shape;427;p50"/>
            <p:cNvSpPr/>
            <p:nvPr/>
          </p:nvSpPr>
          <p:spPr>
            <a:xfrm rot="5400000">
              <a:off x="7116007" y="3729060"/>
              <a:ext cx="1863357" cy="1304350"/>
            </a:xfrm>
            <a:prstGeom prst="chevron">
              <a:avLst>
                <a:gd name="adj" fmla="val 50000"/>
              </a:avLst>
            </a:prstGeom>
            <a:solidFill>
              <a:srgbClr val="8FA74F"/>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0"/>
            <p:cNvSpPr txBox="1"/>
            <p:nvPr/>
          </p:nvSpPr>
          <p:spPr>
            <a:xfrm>
              <a:off x="7395511" y="4101731"/>
              <a:ext cx="1304350" cy="559007"/>
            </a:xfrm>
            <a:prstGeom prst="rect">
              <a:avLst/>
            </a:prstGeom>
            <a:noFill/>
            <a:ln>
              <a:noFill/>
            </a:ln>
          </p:spPr>
          <p:txBody>
            <a:bodyPr spcFirstLastPara="1" wrap="square" lIns="12700" tIns="12700" rIns="12700" bIns="12700" anchor="ctr" anchorCtr="0">
              <a:noAutofit/>
            </a:bodyPr>
            <a:lstStyle/>
            <a:p>
              <a:pPr marL="0" marR="0" lvl="0" indent="0" algn="ctr" rtl="1">
                <a:lnSpc>
                  <a:spcPct val="90000"/>
                </a:lnSpc>
                <a:spcBef>
                  <a:spcPts val="0"/>
                </a:spcBef>
                <a:spcAft>
                  <a:spcPts val="0"/>
                </a:spcAft>
                <a:buNone/>
              </a:pPr>
              <a:r>
                <a:rPr lang="iw-IL" sz="2000" b="0" i="0" u="none" strike="noStrike" cap="none">
                  <a:solidFill>
                    <a:schemeClr val="lt1"/>
                  </a:solidFill>
                  <a:latin typeface="Impact"/>
                  <a:ea typeface="Impact"/>
                  <a:cs typeface="Impact"/>
                  <a:sym typeface="Impact"/>
                </a:rPr>
                <a:t>מאבק עממי</a:t>
              </a:r>
              <a:endParaRPr sz="2000" b="0" i="0" u="none" strike="noStrike" cap="none">
                <a:solidFill>
                  <a:schemeClr val="lt1"/>
                </a:solidFill>
                <a:latin typeface="Impact"/>
                <a:ea typeface="Impact"/>
                <a:cs typeface="Impact"/>
                <a:sym typeface="Impact"/>
              </a:endParaRPr>
            </a:p>
          </p:txBody>
        </p:sp>
        <p:sp>
          <p:nvSpPr>
            <p:cNvPr id="429" name="Google Shape;429;p50"/>
            <p:cNvSpPr/>
            <p:nvPr/>
          </p:nvSpPr>
          <p:spPr>
            <a:xfrm rot="-5400000">
              <a:off x="3092164" y="357392"/>
              <a:ext cx="1211182" cy="7395511"/>
            </a:xfrm>
            <a:prstGeom prst="round2SameRect">
              <a:avLst>
                <a:gd name="adj1" fmla="val 16667"/>
                <a:gd name="adj2" fmla="val 0"/>
              </a:avLst>
            </a:prstGeom>
            <a:solidFill>
              <a:schemeClr val="lt1">
                <a:alpha val="89803"/>
              </a:schemeClr>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0"/>
            <p:cNvSpPr txBox="1"/>
            <p:nvPr/>
          </p:nvSpPr>
          <p:spPr>
            <a:xfrm>
              <a:off x="59125" y="3508682"/>
              <a:ext cx="7336386" cy="1092932"/>
            </a:xfrm>
            <a:prstGeom prst="rect">
              <a:avLst/>
            </a:prstGeom>
            <a:noFill/>
            <a:ln>
              <a:noFill/>
            </a:ln>
          </p:spPr>
          <p:txBody>
            <a:bodyPr spcFirstLastPara="1" wrap="square" lIns="10775" tIns="10775" rIns="120900" bIns="10775" anchor="ctr"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בשלב זה ההמונים המגוייסים לרעיון הלאומי יוצאים לרחובות ומתקוממים נגד השלטונות הישנים כדי לקדם את הרעיון הלאומי. </a:t>
              </a:r>
              <a:endParaRPr sz="1700" b="0" i="0" u="none" strike="noStrike" cap="none">
                <a:solidFill>
                  <a:schemeClr val="dk1"/>
                </a:solidFill>
                <a:latin typeface="Impact"/>
                <a:ea typeface="Impact"/>
                <a:cs typeface="Impact"/>
                <a:sym typeface="Impact"/>
              </a:endParaRPr>
            </a:p>
          </p:txBody>
        </p:sp>
        <p:sp>
          <p:nvSpPr>
            <p:cNvPr id="431" name="Google Shape;431;p50"/>
            <p:cNvSpPr/>
            <p:nvPr/>
          </p:nvSpPr>
          <p:spPr>
            <a:xfrm rot="5400000">
              <a:off x="7116007" y="5450651"/>
              <a:ext cx="1863357" cy="1304350"/>
            </a:xfrm>
            <a:prstGeom prst="chevron">
              <a:avLst>
                <a:gd name="adj" fmla="val 50000"/>
              </a:avLst>
            </a:prstGeom>
            <a:solidFill>
              <a:srgbClr val="8FA74F"/>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0"/>
            <p:cNvSpPr txBox="1"/>
            <p:nvPr/>
          </p:nvSpPr>
          <p:spPr>
            <a:xfrm>
              <a:off x="7395511" y="5823322"/>
              <a:ext cx="1304350" cy="559007"/>
            </a:xfrm>
            <a:prstGeom prst="rect">
              <a:avLst/>
            </a:prstGeom>
            <a:noFill/>
            <a:ln>
              <a:noFill/>
            </a:ln>
          </p:spPr>
          <p:txBody>
            <a:bodyPr spcFirstLastPara="1" wrap="square" lIns="12700" tIns="12700" rIns="12700" bIns="12700" anchor="ctr" anchorCtr="0">
              <a:noAutofit/>
            </a:bodyPr>
            <a:lstStyle/>
            <a:p>
              <a:pPr marL="0" marR="0" lvl="0" indent="0" algn="ctr" rtl="1">
                <a:lnSpc>
                  <a:spcPct val="90000"/>
                </a:lnSpc>
                <a:spcBef>
                  <a:spcPts val="0"/>
                </a:spcBef>
                <a:spcAft>
                  <a:spcPts val="0"/>
                </a:spcAft>
                <a:buNone/>
              </a:pPr>
              <a:r>
                <a:rPr lang="iw-IL" sz="2000" b="0" i="0" u="none" strike="noStrike" cap="none">
                  <a:solidFill>
                    <a:schemeClr val="lt1"/>
                  </a:solidFill>
                  <a:latin typeface="Impact"/>
                  <a:ea typeface="Impact"/>
                  <a:cs typeface="Impact"/>
                  <a:sym typeface="Impact"/>
                </a:rPr>
                <a:t>מאבק פוליטי</a:t>
              </a:r>
              <a:endParaRPr/>
            </a:p>
          </p:txBody>
        </p:sp>
        <p:sp>
          <p:nvSpPr>
            <p:cNvPr id="433" name="Google Shape;433;p50"/>
            <p:cNvSpPr/>
            <p:nvPr/>
          </p:nvSpPr>
          <p:spPr>
            <a:xfrm rot="-5400000">
              <a:off x="3092164" y="2078983"/>
              <a:ext cx="1211182" cy="7395511"/>
            </a:xfrm>
            <a:prstGeom prst="round2SameRect">
              <a:avLst>
                <a:gd name="adj1" fmla="val 16667"/>
                <a:gd name="adj2" fmla="val 0"/>
              </a:avLst>
            </a:prstGeom>
            <a:solidFill>
              <a:schemeClr val="lt1">
                <a:alpha val="89803"/>
              </a:schemeClr>
            </a:solidFill>
            <a:ln w="19050" cap="flat" cmpd="sng">
              <a:solidFill>
                <a:srgbClr val="8FA7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0"/>
            <p:cNvSpPr txBox="1"/>
            <p:nvPr/>
          </p:nvSpPr>
          <p:spPr>
            <a:xfrm>
              <a:off x="59125" y="5230273"/>
              <a:ext cx="7336386" cy="1092932"/>
            </a:xfrm>
            <a:prstGeom prst="rect">
              <a:avLst/>
            </a:prstGeom>
            <a:noFill/>
            <a:ln>
              <a:noFill/>
            </a:ln>
          </p:spPr>
          <p:txBody>
            <a:bodyPr spcFirstLastPara="1" wrap="square" lIns="10775" tIns="10775" rIns="120900" bIns="10775" anchor="ctr"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בשלב זה גורמים בעלי יכולות מדיניות וצבאיות מניעים את המאבק הלאומי: אנשים עם תפקידים משתמשים בכוח העומד לרשותם, כמו אנשים צבא ומדינאים.</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ואיך זה קרה באיטליה...</a:t>
            </a:r>
            <a:endParaRPr/>
          </a:p>
        </p:txBody>
      </p:sp>
      <p:grpSp>
        <p:nvGrpSpPr>
          <p:cNvPr id="440" name="Google Shape;440;p51"/>
          <p:cNvGrpSpPr/>
          <p:nvPr/>
        </p:nvGrpSpPr>
        <p:grpSpPr>
          <a:xfrm>
            <a:off x="7073" y="2876780"/>
            <a:ext cx="12177853" cy="2645854"/>
            <a:chOff x="7073" y="1335364"/>
            <a:chExt cx="12177853" cy="2645854"/>
          </a:xfrm>
        </p:grpSpPr>
        <p:sp>
          <p:nvSpPr>
            <p:cNvPr id="441" name="Google Shape;441;p51"/>
            <p:cNvSpPr/>
            <p:nvPr/>
          </p:nvSpPr>
          <p:spPr>
            <a:xfrm>
              <a:off x="10531267" y="1335364"/>
              <a:ext cx="1653659" cy="1653659"/>
            </a:xfrm>
            <a:prstGeom prst="roundRect">
              <a:avLst>
                <a:gd name="adj" fmla="val 10000"/>
              </a:avLst>
            </a:prstGeom>
            <a:blipFill rotWithShape="1">
              <a:blip r:embed="rId3">
                <a:alphaModFix/>
              </a:blip>
              <a:stretch>
                <a:fillRect l="-12999" r="-12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10262067" y="2327559"/>
              <a:ext cx="1653659" cy="1653659"/>
            </a:xfrm>
            <a:prstGeom prst="roundRect">
              <a:avLst>
                <a:gd name="adj" fmla="val 10000"/>
              </a:avLst>
            </a:prstGeom>
            <a:solidFill>
              <a:srgbClr val="BA514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txBox="1"/>
            <p:nvPr/>
          </p:nvSpPr>
          <p:spPr>
            <a:xfrm>
              <a:off x="10310501" y="2375993"/>
              <a:ext cx="1556791" cy="1556791"/>
            </a:xfrm>
            <a:prstGeom prst="rect">
              <a:avLst/>
            </a:prstGeom>
            <a:noFill/>
            <a:ln>
              <a:noFill/>
            </a:ln>
          </p:spPr>
          <p:txBody>
            <a:bodyPr spcFirstLastPara="1" wrap="square" lIns="45700" tIns="45700" rIns="45700" bIns="4570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פעילות של אנשי רוח, פעילות תרבותית וארגונית</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משכילים כמו ג'וזפה מאציני מתחילים להעלות את הרעיונות הלאומיים על הכתב, לשכנע אנשים ולהקים ארגוני סתרים מהפכניים כמו 'הקרבונרי' או 'איטליה הצעירה'.</a:t>
              </a:r>
              <a:endParaRPr sz="900" b="0" i="0" u="none" strike="noStrike" cap="none">
                <a:solidFill>
                  <a:schemeClr val="lt1"/>
                </a:solidFill>
                <a:latin typeface="Impact"/>
                <a:ea typeface="Impact"/>
                <a:cs typeface="Impact"/>
                <a:sym typeface="Impact"/>
              </a:endParaRPr>
            </a:p>
          </p:txBody>
        </p:sp>
        <p:sp>
          <p:nvSpPr>
            <p:cNvPr id="444" name="Google Shape;444;p51"/>
            <p:cNvSpPr/>
            <p:nvPr/>
          </p:nvSpPr>
          <p:spPr>
            <a:xfrm rot="10800000">
              <a:off x="9894204" y="1963518"/>
              <a:ext cx="318531" cy="397351"/>
            </a:xfrm>
            <a:prstGeom prst="rightArrow">
              <a:avLst>
                <a:gd name="adj1" fmla="val 60000"/>
                <a:gd name="adj2" fmla="val 50000"/>
              </a:avLst>
            </a:prstGeom>
            <a:solidFill>
              <a:srgbClr val="BA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txBox="1"/>
            <p:nvPr/>
          </p:nvSpPr>
          <p:spPr>
            <a:xfrm>
              <a:off x="9989763" y="2042988"/>
              <a:ext cx="222972" cy="238411"/>
            </a:xfrm>
            <a:prstGeom prst="rect">
              <a:avLst/>
            </a:prstGeom>
            <a:noFill/>
            <a:ln>
              <a:noFill/>
            </a:ln>
          </p:spPr>
          <p:txBody>
            <a:bodyPr spcFirstLastPara="1" wrap="square" lIns="0" tIns="0" rIns="0" bIns="0" anchor="ctr" anchorCtr="0">
              <a:noAutofit/>
            </a:bodyPr>
            <a:lstStyle/>
            <a:p>
              <a:pPr marL="0" marR="0" lvl="0" indent="0" algn="ctr" rtl="1">
                <a:lnSpc>
                  <a:spcPct val="90000"/>
                </a:lnSpc>
                <a:spcBef>
                  <a:spcPts val="0"/>
                </a:spcBef>
                <a:spcAft>
                  <a:spcPts val="0"/>
                </a:spcAft>
                <a:buNone/>
              </a:pPr>
              <a:endParaRPr sz="900" b="0" i="0" u="none" strike="noStrike" cap="none">
                <a:solidFill>
                  <a:schemeClr val="lt1"/>
                </a:solidFill>
                <a:latin typeface="Impact"/>
                <a:ea typeface="Impact"/>
                <a:cs typeface="Impact"/>
                <a:sym typeface="Impact"/>
              </a:endParaRPr>
            </a:p>
          </p:txBody>
        </p:sp>
        <p:sp>
          <p:nvSpPr>
            <p:cNvPr id="446" name="Google Shape;446;p51"/>
            <p:cNvSpPr/>
            <p:nvPr/>
          </p:nvSpPr>
          <p:spPr>
            <a:xfrm>
              <a:off x="7967519" y="1335364"/>
              <a:ext cx="1653659" cy="1653659"/>
            </a:xfrm>
            <a:prstGeom prst="roundRect">
              <a:avLst>
                <a:gd name="adj" fmla="val 10000"/>
              </a:avLst>
            </a:prstGeom>
            <a:blipFill rotWithShape="1">
              <a:blip r:embed="rId4">
                <a:alphaModFix/>
              </a:blip>
              <a:stretch>
                <a:fillRect l="-14999" r="-14997"/>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7698318" y="2327559"/>
              <a:ext cx="1653659" cy="1653659"/>
            </a:xfrm>
            <a:prstGeom prst="roundRect">
              <a:avLst>
                <a:gd name="adj" fmla="val 10000"/>
              </a:avLst>
            </a:prstGeom>
            <a:solidFill>
              <a:srgbClr val="BD644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txBox="1"/>
            <p:nvPr/>
          </p:nvSpPr>
          <p:spPr>
            <a:xfrm>
              <a:off x="7746752" y="2375993"/>
              <a:ext cx="1556791" cy="1556791"/>
            </a:xfrm>
            <a:prstGeom prst="rect">
              <a:avLst/>
            </a:prstGeom>
            <a:noFill/>
            <a:ln>
              <a:noFill/>
            </a:ln>
          </p:spPr>
          <p:txBody>
            <a:bodyPr spcFirstLastPara="1" wrap="square" lIns="45700" tIns="45700" rIns="45700" bIns="4570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מאבק עממי</a:t>
              </a:r>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ב-1848 הרעיונות הלאומיים מקבלים לראשונה ביטוי במהפכה. "אביב העמים" מתסיס את אירופה וגם את איטליה. המהפכנים שרוצים לאחד את איטליה מצליחים להשתלט על כמה ערים גדולות אך נאלצים לבסוף לסגת.</a:t>
              </a:r>
              <a:endParaRPr sz="900" b="0" i="0" u="none" strike="noStrike" cap="none">
                <a:solidFill>
                  <a:schemeClr val="lt1"/>
                </a:solidFill>
                <a:latin typeface="Impact"/>
                <a:ea typeface="Impact"/>
                <a:cs typeface="Impact"/>
                <a:sym typeface="Impact"/>
              </a:endParaRPr>
            </a:p>
          </p:txBody>
        </p:sp>
        <p:sp>
          <p:nvSpPr>
            <p:cNvPr id="449" name="Google Shape;449;p51"/>
            <p:cNvSpPr/>
            <p:nvPr/>
          </p:nvSpPr>
          <p:spPr>
            <a:xfrm rot="10800000">
              <a:off x="7330456" y="1963518"/>
              <a:ext cx="318531" cy="397351"/>
            </a:xfrm>
            <a:prstGeom prst="rightArrow">
              <a:avLst>
                <a:gd name="adj1" fmla="val 60000"/>
                <a:gd name="adj2" fmla="val 50000"/>
              </a:avLst>
            </a:prstGeom>
            <a:solidFill>
              <a:srgbClr val="BF6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txBox="1"/>
            <p:nvPr/>
          </p:nvSpPr>
          <p:spPr>
            <a:xfrm>
              <a:off x="7426015" y="2042988"/>
              <a:ext cx="222972" cy="238411"/>
            </a:xfrm>
            <a:prstGeom prst="rect">
              <a:avLst/>
            </a:prstGeom>
            <a:noFill/>
            <a:ln>
              <a:noFill/>
            </a:ln>
          </p:spPr>
          <p:txBody>
            <a:bodyPr spcFirstLastPara="1" wrap="square" lIns="0" tIns="0" rIns="0" bIns="0" anchor="ctr" anchorCtr="0">
              <a:noAutofit/>
            </a:bodyPr>
            <a:lstStyle/>
            <a:p>
              <a:pPr marL="0" marR="0" lvl="0" indent="0" algn="ctr" rtl="1">
                <a:lnSpc>
                  <a:spcPct val="90000"/>
                </a:lnSpc>
                <a:spcBef>
                  <a:spcPts val="0"/>
                </a:spcBef>
                <a:spcAft>
                  <a:spcPts val="0"/>
                </a:spcAft>
                <a:buNone/>
              </a:pPr>
              <a:endParaRPr sz="900" b="0" i="0" u="none" strike="noStrike" cap="none">
                <a:solidFill>
                  <a:schemeClr val="lt1"/>
                </a:solidFill>
                <a:latin typeface="Impact"/>
                <a:ea typeface="Impact"/>
                <a:cs typeface="Impact"/>
                <a:sym typeface="Impact"/>
              </a:endParaRPr>
            </a:p>
          </p:txBody>
        </p:sp>
        <p:sp>
          <p:nvSpPr>
            <p:cNvPr id="451" name="Google Shape;451;p51"/>
            <p:cNvSpPr/>
            <p:nvPr/>
          </p:nvSpPr>
          <p:spPr>
            <a:xfrm>
              <a:off x="5403770" y="1335364"/>
              <a:ext cx="1653659" cy="1653659"/>
            </a:xfrm>
            <a:prstGeom prst="roundRect">
              <a:avLst>
                <a:gd name="adj" fmla="val 10000"/>
              </a:avLst>
            </a:prstGeom>
            <a:blipFill rotWithShape="1">
              <a:blip r:embed="rId5">
                <a:alphaModFix/>
              </a:blip>
              <a:stretch>
                <a:fillRect t="-12999" b="-12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5134570" y="2327559"/>
              <a:ext cx="1653659" cy="1653659"/>
            </a:xfrm>
            <a:prstGeom prst="roundRect">
              <a:avLst>
                <a:gd name="adj" fmla="val 10000"/>
              </a:avLst>
            </a:prstGeom>
            <a:solidFill>
              <a:srgbClr val="C17A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txBox="1"/>
            <p:nvPr/>
          </p:nvSpPr>
          <p:spPr>
            <a:xfrm>
              <a:off x="5183004" y="2375993"/>
              <a:ext cx="1556791" cy="1556791"/>
            </a:xfrm>
            <a:prstGeom prst="rect">
              <a:avLst/>
            </a:prstGeom>
            <a:noFill/>
            <a:ln>
              <a:noFill/>
            </a:ln>
          </p:spPr>
          <p:txBody>
            <a:bodyPr spcFirstLastPara="1" wrap="square" lIns="45700" tIns="45700" rIns="45700" bIns="4570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השלב המדיני</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ההתלהבות של העם הגיעה גם למנהיגים פוליטיים חשובים: מלך פיימונטה (חלק מאיטליה) ויטוריו לוקח על עצמו להנהיג את המאבק לאיחוד בעזרת ראש ממשלתו קמילו דה קאבור. </a:t>
              </a:r>
              <a:endParaRPr sz="900" b="0" i="0" u="none" strike="noStrike" cap="none">
                <a:solidFill>
                  <a:schemeClr val="lt1"/>
                </a:solidFill>
                <a:latin typeface="Impact"/>
                <a:ea typeface="Impact"/>
                <a:cs typeface="Impact"/>
                <a:sym typeface="Impact"/>
              </a:endParaRPr>
            </a:p>
          </p:txBody>
        </p:sp>
        <p:sp>
          <p:nvSpPr>
            <p:cNvPr id="454" name="Google Shape;454;p51"/>
            <p:cNvSpPr/>
            <p:nvPr/>
          </p:nvSpPr>
          <p:spPr>
            <a:xfrm rot="10800000">
              <a:off x="4766708" y="1963518"/>
              <a:ext cx="318531" cy="397351"/>
            </a:xfrm>
            <a:prstGeom prst="rightArrow">
              <a:avLst>
                <a:gd name="adj1" fmla="val 60000"/>
                <a:gd name="adj2" fmla="val 50000"/>
              </a:avLst>
            </a:prstGeom>
            <a:solidFill>
              <a:srgbClr val="C38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txBox="1"/>
            <p:nvPr/>
          </p:nvSpPr>
          <p:spPr>
            <a:xfrm>
              <a:off x="4862267" y="2042988"/>
              <a:ext cx="222972" cy="238411"/>
            </a:xfrm>
            <a:prstGeom prst="rect">
              <a:avLst/>
            </a:prstGeom>
            <a:noFill/>
            <a:ln>
              <a:noFill/>
            </a:ln>
          </p:spPr>
          <p:txBody>
            <a:bodyPr spcFirstLastPara="1" wrap="square" lIns="0" tIns="0" rIns="0" bIns="0" anchor="ctr" anchorCtr="0">
              <a:noAutofit/>
            </a:bodyPr>
            <a:lstStyle/>
            <a:p>
              <a:pPr marL="0" marR="0" lvl="0" indent="0" algn="ctr" rtl="1">
                <a:lnSpc>
                  <a:spcPct val="90000"/>
                </a:lnSpc>
                <a:spcBef>
                  <a:spcPts val="0"/>
                </a:spcBef>
                <a:spcAft>
                  <a:spcPts val="0"/>
                </a:spcAft>
                <a:buNone/>
              </a:pPr>
              <a:endParaRPr sz="900" b="0" i="0" u="none" strike="noStrike" cap="none">
                <a:solidFill>
                  <a:schemeClr val="lt1"/>
                </a:solidFill>
                <a:latin typeface="Impact"/>
                <a:ea typeface="Impact"/>
                <a:cs typeface="Impact"/>
                <a:sym typeface="Impact"/>
              </a:endParaRPr>
            </a:p>
          </p:txBody>
        </p:sp>
        <p:sp>
          <p:nvSpPr>
            <p:cNvPr id="456" name="Google Shape;456;p51"/>
            <p:cNvSpPr/>
            <p:nvPr/>
          </p:nvSpPr>
          <p:spPr>
            <a:xfrm>
              <a:off x="2840022" y="1335364"/>
              <a:ext cx="1653659" cy="1653659"/>
            </a:xfrm>
            <a:prstGeom prst="roundRect">
              <a:avLst>
                <a:gd name="adj" fmla="val 10000"/>
              </a:avLst>
            </a:prstGeom>
            <a:blipFill rotWithShape="1">
              <a:blip r:embed="rId6">
                <a:alphaModFix/>
              </a:blip>
              <a:stretch>
                <a:fillRect l="-38998" r="-38997"/>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2570821" y="2327559"/>
              <a:ext cx="1653659" cy="1653659"/>
            </a:xfrm>
            <a:prstGeom prst="roundRect">
              <a:avLst>
                <a:gd name="adj" fmla="val 10000"/>
              </a:avLst>
            </a:prstGeom>
            <a:solidFill>
              <a:srgbClr val="C48E4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txBox="1"/>
            <p:nvPr/>
          </p:nvSpPr>
          <p:spPr>
            <a:xfrm>
              <a:off x="2619255" y="2375993"/>
              <a:ext cx="1556791" cy="1556791"/>
            </a:xfrm>
            <a:prstGeom prst="rect">
              <a:avLst/>
            </a:prstGeom>
            <a:noFill/>
            <a:ln>
              <a:noFill/>
            </a:ln>
          </p:spPr>
          <p:txBody>
            <a:bodyPr spcFirstLastPara="1" wrap="square" lIns="38100" tIns="38100" rIns="38100" bIns="3810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מאבק צבאי ומדיני</a:t>
              </a:r>
              <a:endParaRPr sz="1200" b="0" i="0" u="none" strike="noStrike" cap="none">
                <a:solidFill>
                  <a:schemeClr val="lt1"/>
                </a:solidFill>
                <a:latin typeface="Impact"/>
                <a:ea typeface="Impact"/>
                <a:cs typeface="Impact"/>
                <a:sym typeface="Impact"/>
              </a:endParaRPr>
            </a:p>
            <a:p>
              <a:pPr marL="57150" marR="0" lvl="1" indent="-63500" algn="r" rtl="1">
                <a:lnSpc>
                  <a:spcPct val="90000"/>
                </a:lnSpc>
                <a:spcBef>
                  <a:spcPts val="420"/>
                </a:spcBef>
                <a:spcAft>
                  <a:spcPts val="0"/>
                </a:spcAft>
                <a:buClr>
                  <a:schemeClr val="lt1"/>
                </a:buClr>
                <a:buSzPts val="1000"/>
                <a:buFont typeface="Impact"/>
                <a:buChar char="•"/>
              </a:pPr>
              <a:r>
                <a:rPr lang="iw-IL" sz="1000" b="0" i="0" u="none" strike="noStrike" cap="none">
                  <a:solidFill>
                    <a:schemeClr val="lt1"/>
                  </a:solidFill>
                  <a:latin typeface="Impact"/>
                  <a:ea typeface="Impact"/>
                  <a:cs typeface="Impact"/>
                  <a:sym typeface="Impact"/>
                </a:rPr>
                <a:t>בעזרת דיפלומטיה חכמה וכוח צבאי  קאבור מצליח להשתלט על שטחים שיהוו חלק מאיטליה. לדוגמא, בשיתוף עם צרפת נכבשים שטחים מאוסטריה. כדי לאחד את הדרום הוא שולח את צבא המתנדבים של גריבלדי שהיה מפקד צבאי בזמן אביב העמים.</a:t>
              </a:r>
              <a:endParaRPr sz="1000" b="0" i="0" u="none" strike="noStrike" cap="none">
                <a:solidFill>
                  <a:schemeClr val="lt1"/>
                </a:solidFill>
                <a:latin typeface="Impact"/>
                <a:ea typeface="Impact"/>
                <a:cs typeface="Impact"/>
                <a:sym typeface="Impact"/>
              </a:endParaRPr>
            </a:p>
          </p:txBody>
        </p:sp>
        <p:sp>
          <p:nvSpPr>
            <p:cNvPr id="459" name="Google Shape;459;p51"/>
            <p:cNvSpPr/>
            <p:nvPr/>
          </p:nvSpPr>
          <p:spPr>
            <a:xfrm rot="10800000">
              <a:off x="2202959" y="1963518"/>
              <a:ext cx="318531" cy="397351"/>
            </a:xfrm>
            <a:prstGeom prst="rightArrow">
              <a:avLst>
                <a:gd name="adj1" fmla="val 60000"/>
                <a:gd name="adj2" fmla="val 50000"/>
              </a:avLst>
            </a:prstGeom>
            <a:solidFill>
              <a:srgbClr val="C8A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txBox="1"/>
            <p:nvPr/>
          </p:nvSpPr>
          <p:spPr>
            <a:xfrm>
              <a:off x="2298518" y="2042988"/>
              <a:ext cx="222972" cy="238411"/>
            </a:xfrm>
            <a:prstGeom prst="rect">
              <a:avLst/>
            </a:prstGeom>
            <a:noFill/>
            <a:ln>
              <a:noFill/>
            </a:ln>
          </p:spPr>
          <p:txBody>
            <a:bodyPr spcFirstLastPara="1" wrap="square" lIns="0" tIns="0" rIns="0" bIns="0" anchor="ctr" anchorCtr="0">
              <a:noAutofit/>
            </a:bodyPr>
            <a:lstStyle/>
            <a:p>
              <a:pPr marL="0" marR="0" lvl="0" indent="0" algn="ctr" rtl="1">
                <a:lnSpc>
                  <a:spcPct val="90000"/>
                </a:lnSpc>
                <a:spcBef>
                  <a:spcPts val="0"/>
                </a:spcBef>
                <a:spcAft>
                  <a:spcPts val="0"/>
                </a:spcAft>
                <a:buNone/>
              </a:pPr>
              <a:endParaRPr sz="900" b="0" i="0" u="none" strike="noStrike" cap="none">
                <a:solidFill>
                  <a:schemeClr val="lt1"/>
                </a:solidFill>
                <a:latin typeface="Impact"/>
                <a:ea typeface="Impact"/>
                <a:cs typeface="Impact"/>
                <a:sym typeface="Impact"/>
              </a:endParaRPr>
            </a:p>
          </p:txBody>
        </p:sp>
        <p:sp>
          <p:nvSpPr>
            <p:cNvPr id="461" name="Google Shape;461;p51"/>
            <p:cNvSpPr/>
            <p:nvPr/>
          </p:nvSpPr>
          <p:spPr>
            <a:xfrm>
              <a:off x="276273" y="1335364"/>
              <a:ext cx="1653659" cy="1653659"/>
            </a:xfrm>
            <a:prstGeom prst="roundRect">
              <a:avLst>
                <a:gd name="adj" fmla="val 10000"/>
              </a:avLst>
            </a:prstGeom>
            <a:blipFill rotWithShape="1">
              <a:blip r:embed="rId7">
                <a:alphaModFix/>
              </a:blip>
              <a:stretch>
                <a:fillRect l="-13997" r="-13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7073" y="2327559"/>
              <a:ext cx="1653659" cy="1653659"/>
            </a:xfrm>
            <a:prstGeom prst="roundRect">
              <a:avLst>
                <a:gd name="adj" fmla="val 10000"/>
              </a:avLst>
            </a:prstGeom>
            <a:solidFill>
              <a:srgbClr val="C8A44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txBox="1"/>
            <p:nvPr/>
          </p:nvSpPr>
          <p:spPr>
            <a:xfrm>
              <a:off x="55507" y="2375993"/>
              <a:ext cx="1556791" cy="1556791"/>
            </a:xfrm>
            <a:prstGeom prst="rect">
              <a:avLst/>
            </a:prstGeom>
            <a:noFill/>
            <a:ln>
              <a:noFill/>
            </a:ln>
          </p:spPr>
          <p:txBody>
            <a:bodyPr spcFirstLastPara="1" wrap="square" lIns="45700" tIns="45700" rIns="45700" bIns="4570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סוף המאבק</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לבסוף,כל איטליה אוחדה תחת שלטונו של המלך ויטוריו והממשלה של קאבור. האחרונים להצטרף היו רומא , כי זו הייתה בשליטת האפיפיור שהיה חזק והתנגד לרעיון הלאומי.</a:t>
              </a:r>
              <a:endParaRPr sz="900" b="0" i="0" u="none" strike="noStrike" cap="none">
                <a:solidFill>
                  <a:schemeClr val="lt1"/>
                </a:solidFill>
                <a:latin typeface="Impact"/>
                <a:ea typeface="Impact"/>
                <a:cs typeface="Impact"/>
                <a:sym typeface="Impac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2"/>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איטליה – תוצאת המאבק הלאומי</a:t>
            </a:r>
            <a:endParaRPr/>
          </a:p>
        </p:txBody>
      </p:sp>
      <p:sp>
        <p:nvSpPr>
          <p:cNvPr id="469" name="Google Shape;469;p52"/>
          <p:cNvSpPr txBox="1">
            <a:spLocks noGrp="1"/>
          </p:cNvSpPr>
          <p:nvPr>
            <p:ph type="body" idx="1"/>
          </p:nvPr>
        </p:nvSpPr>
        <p:spPr>
          <a:xfrm>
            <a:off x="4846320" y="1580070"/>
            <a:ext cx="6808953" cy="3736513"/>
          </a:xfrm>
          <a:prstGeom prst="rect">
            <a:avLst/>
          </a:prstGeom>
          <a:noFill/>
          <a:ln>
            <a:noFill/>
          </a:ln>
        </p:spPr>
        <p:txBody>
          <a:bodyPr spcFirstLastPara="1" wrap="square" lIns="91425" tIns="45700" rIns="91425" bIns="45700" anchor="ctr" anchorCtr="0">
            <a:noAutofit/>
          </a:bodyPr>
          <a:lstStyle/>
          <a:p>
            <a:pPr marL="0" lvl="0" indent="0" algn="r" rtl="1">
              <a:lnSpc>
                <a:spcPct val="100000"/>
              </a:lnSpc>
              <a:spcBef>
                <a:spcPts val="0"/>
              </a:spcBef>
              <a:spcAft>
                <a:spcPts val="0"/>
              </a:spcAft>
              <a:buSzPts val="2720"/>
              <a:buNone/>
            </a:pPr>
            <a:r>
              <a:rPr lang="iw-IL" sz="1700"/>
              <a:t>בתהליך הדרגתי, איטליה התאחדה:</a:t>
            </a:r>
            <a:endParaRPr/>
          </a:p>
          <a:p>
            <a:pPr marL="457200" lvl="0" indent="-457200" algn="r" rtl="1">
              <a:lnSpc>
                <a:spcPct val="100000"/>
              </a:lnSpc>
              <a:spcBef>
                <a:spcPts val="1000"/>
              </a:spcBef>
              <a:spcAft>
                <a:spcPts val="0"/>
              </a:spcAft>
              <a:buSzPts val="2720"/>
              <a:buAutoNum type="arabicPeriod"/>
            </a:pPr>
            <a:r>
              <a:rPr lang="iw-IL" sz="1700"/>
              <a:t>מבחינה מדינית, היו אלה המלך ויטורה ודה-קאבור שהצליחו לאחד את כל השטחים שהרכיבו את ארץ איטליה לכדי מדינה אחת: השטחים שנשלטו על ידי האימפריה האוסטרו-הונגרית, הממלכות השונות והנסיכויות. האחרונה שהצטרפה הייתה מדינת האפיפיור: מדינה במרכז איטליה שנשלטה על ידי האפיפיור וכללה גם את העיר רומא. ב-1870, למרות התנגדותו של האפיפיור, רומא נכבשה על ידי צבא איטליה המתגבש וצורפה לאיחוד. לאפיפיור נותר שטח קטן בתוך רומא – היום זו מדינת הוותיקן.</a:t>
            </a:r>
            <a:endParaRPr/>
          </a:p>
          <a:p>
            <a:pPr marL="457200" lvl="0" indent="-457200" algn="r" rtl="1">
              <a:lnSpc>
                <a:spcPct val="100000"/>
              </a:lnSpc>
              <a:spcBef>
                <a:spcPts val="1000"/>
              </a:spcBef>
              <a:spcAft>
                <a:spcPts val="0"/>
              </a:spcAft>
              <a:buSzPts val="2720"/>
              <a:buAutoNum type="arabicPeriod"/>
            </a:pPr>
            <a:r>
              <a:rPr lang="iw-IL" sz="1700"/>
              <a:t>מבחינה תרבותית, איטליה, שהייתה מורכבת מאזורים שבהם מדברים שפות מקומיות, אוחדה לכדי מדינה בעלת תרבות אחת ושפה אחת, באמצעות מערכת החינוך ותרבות ההמונים שנוצרה באיטליה. עם זאת, עד היום יש פיצול תרבותי מסויים בין צפון איטליה לדרומה, למרות שבאופן כללי כן אפשר לומר שיש את ההרגשה שהעם האיטלקי הוא עם אחד.</a:t>
            </a:r>
            <a:endParaRPr sz="1700"/>
          </a:p>
        </p:txBody>
      </p:sp>
      <p:pic>
        <p:nvPicPr>
          <p:cNvPr id="470" name="Google Shape;470;p52" descr="http://kotarimagesstg.cet.ac.il/CropDownload.ashx?gPageToken=6e147539-b95b-4313-beb1-f1fb0dbdc89f&amp;v=10&amp;nSizeStep=6&amp;nTop=161&amp;nLeft=87&amp;nWidth=435&amp;nHeight=521"/>
          <p:cNvPicPr preferRelativeResize="0"/>
          <p:nvPr/>
        </p:nvPicPr>
        <p:blipFill rotWithShape="1">
          <a:blip r:embed="rId3">
            <a:alphaModFix/>
          </a:blip>
          <a:srcRect/>
          <a:stretch/>
        </p:blipFill>
        <p:spPr>
          <a:xfrm>
            <a:off x="0" y="1580070"/>
            <a:ext cx="4406716" cy="52779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3"/>
          <p:cNvSpPr txBox="1">
            <a:spLocks noGrp="1"/>
          </p:cNvSpPr>
          <p:nvPr>
            <p:ph type="title"/>
          </p:nvPr>
        </p:nvSpPr>
        <p:spPr>
          <a:xfrm>
            <a:off x="647187" y="298012"/>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5400"/>
              <a:buFont typeface="Impact"/>
              <a:buNone/>
            </a:pPr>
            <a:r>
              <a:rPr lang="iw-IL"/>
              <a:t>מנהיגי התנועות הלאומיות</a:t>
            </a:r>
            <a:br>
              <a:rPr lang="iw-IL"/>
            </a:br>
            <a:r>
              <a:rPr lang="iw-IL" sz="2000"/>
              <a:t>למנהיגי התנועות הלאומיות היו בדרך כלל שלושה מאפיינים טיפוסיים:</a:t>
            </a:r>
            <a:endParaRPr/>
          </a:p>
        </p:txBody>
      </p:sp>
      <p:grpSp>
        <p:nvGrpSpPr>
          <p:cNvPr id="476" name="Google Shape;476;p53"/>
          <p:cNvGrpSpPr/>
          <p:nvPr/>
        </p:nvGrpSpPr>
        <p:grpSpPr>
          <a:xfrm>
            <a:off x="199474" y="1641982"/>
            <a:ext cx="11292308" cy="3587097"/>
            <a:chOff x="3531" y="35250"/>
            <a:chExt cx="11292308" cy="3587097"/>
          </a:xfrm>
        </p:grpSpPr>
        <p:sp>
          <p:nvSpPr>
            <p:cNvPr id="477" name="Google Shape;477;p53"/>
            <p:cNvSpPr/>
            <p:nvPr/>
          </p:nvSpPr>
          <p:spPr>
            <a:xfrm>
              <a:off x="7853062" y="35250"/>
              <a:ext cx="3442777" cy="600538"/>
            </a:xfrm>
            <a:prstGeom prst="rect">
              <a:avLst/>
            </a:prstGeom>
            <a:solidFill>
              <a:srgbClr val="AA608F"/>
            </a:solidFill>
            <a:ln w="19050" cap="flat" cmpd="sng">
              <a:solidFill>
                <a:srgbClr val="AA608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3"/>
            <p:cNvSpPr txBox="1"/>
            <p:nvPr/>
          </p:nvSpPr>
          <p:spPr>
            <a:xfrm>
              <a:off x="7853062" y="35250"/>
              <a:ext cx="3442777" cy="600538"/>
            </a:xfrm>
            <a:prstGeom prst="rect">
              <a:avLst/>
            </a:prstGeom>
            <a:noFill/>
            <a:ln>
              <a:noFill/>
            </a:ln>
          </p:spPr>
          <p:txBody>
            <a:bodyPr spcFirstLastPara="1" wrap="square" lIns="120900" tIns="69075" rIns="120900" bIns="69075" anchor="ctr" anchorCtr="0">
              <a:noAutofit/>
            </a:bodyPr>
            <a:lstStyle/>
            <a:p>
              <a:pPr marL="0" marR="0" lvl="0" indent="0" algn="ctr" rtl="1">
                <a:lnSpc>
                  <a:spcPct val="90000"/>
                </a:lnSpc>
                <a:spcBef>
                  <a:spcPts val="0"/>
                </a:spcBef>
                <a:spcAft>
                  <a:spcPts val="0"/>
                </a:spcAft>
                <a:buNone/>
              </a:pPr>
              <a:r>
                <a:rPr lang="iw-IL" sz="1700" b="0" i="0" u="none" strike="noStrike" cap="none">
                  <a:solidFill>
                    <a:schemeClr val="lt1"/>
                  </a:solidFill>
                  <a:latin typeface="Impact"/>
                  <a:ea typeface="Impact"/>
                  <a:cs typeface="Impact"/>
                  <a:sym typeface="Impact"/>
                </a:rPr>
                <a:t>המעמד החברתי אליו השתייכו המנהיגים</a:t>
              </a:r>
              <a:endParaRPr sz="1700" b="0" i="0" u="none" strike="noStrike" cap="none">
                <a:solidFill>
                  <a:schemeClr val="lt1"/>
                </a:solidFill>
                <a:latin typeface="Impact"/>
                <a:ea typeface="Impact"/>
                <a:cs typeface="Impact"/>
                <a:sym typeface="Impact"/>
              </a:endParaRPr>
            </a:p>
          </p:txBody>
        </p:sp>
        <p:sp>
          <p:nvSpPr>
            <p:cNvPr id="479" name="Google Shape;479;p53"/>
            <p:cNvSpPr/>
            <p:nvPr/>
          </p:nvSpPr>
          <p:spPr>
            <a:xfrm>
              <a:off x="7853062" y="635788"/>
              <a:ext cx="3442777" cy="2986559"/>
            </a:xfrm>
            <a:prstGeom prst="rect">
              <a:avLst/>
            </a:prstGeom>
            <a:solidFill>
              <a:srgbClr val="E1D1DA">
                <a:alpha val="89803"/>
              </a:srgbClr>
            </a:solidFill>
            <a:ln w="19050" cap="flat" cmpd="sng">
              <a:solidFill>
                <a:srgbClr val="E1D1D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p:cNvSpPr txBox="1"/>
            <p:nvPr/>
          </p:nvSpPr>
          <p:spPr>
            <a:xfrm>
              <a:off x="7853062" y="635788"/>
              <a:ext cx="3442777" cy="2986559"/>
            </a:xfrm>
            <a:prstGeom prst="rect">
              <a:avLst/>
            </a:prstGeom>
            <a:noFill/>
            <a:ln>
              <a:noFill/>
            </a:ln>
          </p:spPr>
          <p:txBody>
            <a:bodyPr spcFirstLastPara="1" wrap="square" lIns="90675" tIns="90675" rIns="120900" bIns="136000" anchor="t"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בדרך כלל, מי שהנהיג את התנועות הלאומיות היו אנשים ממעמד בורגני, כלומר אנשים ממשפחות משכילות ומבוססות.</a:t>
              </a:r>
              <a:endParaRPr sz="1700" b="0" i="0" u="none" strike="noStrike" cap="none">
                <a:solidFill>
                  <a:schemeClr val="dk1"/>
                </a:solidFill>
                <a:latin typeface="Impact"/>
                <a:ea typeface="Impact"/>
                <a:cs typeface="Impact"/>
                <a:sym typeface="Impact"/>
              </a:endParaRPr>
            </a:p>
            <a:p>
              <a:pPr marL="171450" marR="0" lvl="1" indent="-171450" algn="r" rtl="1">
                <a:lnSpc>
                  <a:spcPct val="90000"/>
                </a:lnSpc>
                <a:spcBef>
                  <a:spcPts val="255"/>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האצילים בדרך כלל לא האמינו בלאומיות כי לאומיות הייתה בעד שוויון זכויות לכל בני העם, והם האמינו בזכויות יתר לעצמם. בני המעמד הנמוך לרוב לא הגיעו לעמדות מפתח של הנהגה כי אלה דרשו משאבים והשכלה שהיה להם יותר קשה להשיג.</a:t>
              </a:r>
              <a:endParaRPr sz="1700" b="0" i="0" u="none" strike="noStrike" cap="none">
                <a:solidFill>
                  <a:schemeClr val="dk1"/>
                </a:solidFill>
                <a:latin typeface="Impact"/>
                <a:ea typeface="Impact"/>
                <a:cs typeface="Impact"/>
                <a:sym typeface="Impact"/>
              </a:endParaRPr>
            </a:p>
          </p:txBody>
        </p:sp>
        <p:sp>
          <p:nvSpPr>
            <p:cNvPr id="481" name="Google Shape;481;p53"/>
            <p:cNvSpPr/>
            <p:nvPr/>
          </p:nvSpPr>
          <p:spPr>
            <a:xfrm>
              <a:off x="3928296" y="35250"/>
              <a:ext cx="3442777" cy="600538"/>
            </a:xfrm>
            <a:prstGeom prst="rect">
              <a:avLst/>
            </a:prstGeom>
            <a:solidFill>
              <a:srgbClr val="51B198"/>
            </a:solidFill>
            <a:ln w="19050" cap="flat" cmpd="sng">
              <a:solidFill>
                <a:srgbClr val="51B1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txBox="1"/>
            <p:nvPr/>
          </p:nvSpPr>
          <p:spPr>
            <a:xfrm>
              <a:off x="3928296" y="35250"/>
              <a:ext cx="3442777" cy="600538"/>
            </a:xfrm>
            <a:prstGeom prst="rect">
              <a:avLst/>
            </a:prstGeom>
            <a:noFill/>
            <a:ln>
              <a:noFill/>
            </a:ln>
          </p:spPr>
          <p:txBody>
            <a:bodyPr spcFirstLastPara="1" wrap="square" lIns="120900" tIns="69075" rIns="120900" bIns="69075" anchor="ctr" anchorCtr="0">
              <a:noAutofit/>
            </a:bodyPr>
            <a:lstStyle/>
            <a:p>
              <a:pPr marL="0" marR="0" lvl="0" indent="0" algn="ctr" rtl="1">
                <a:lnSpc>
                  <a:spcPct val="90000"/>
                </a:lnSpc>
                <a:spcBef>
                  <a:spcPts val="0"/>
                </a:spcBef>
                <a:spcAft>
                  <a:spcPts val="0"/>
                </a:spcAft>
                <a:buNone/>
              </a:pPr>
              <a:r>
                <a:rPr lang="iw-IL" sz="1700" b="0" i="0" u="none" strike="noStrike" cap="none">
                  <a:solidFill>
                    <a:schemeClr val="lt1"/>
                  </a:solidFill>
                  <a:latin typeface="Impact"/>
                  <a:ea typeface="Impact"/>
                  <a:cs typeface="Impact"/>
                  <a:sym typeface="Impact"/>
                </a:rPr>
                <a:t>מקור סמכות המנהיג</a:t>
              </a:r>
              <a:endParaRPr sz="1700" b="0" i="0" u="none" strike="noStrike" cap="none">
                <a:solidFill>
                  <a:schemeClr val="lt1"/>
                </a:solidFill>
                <a:latin typeface="Impact"/>
                <a:ea typeface="Impact"/>
                <a:cs typeface="Impact"/>
                <a:sym typeface="Impact"/>
              </a:endParaRPr>
            </a:p>
          </p:txBody>
        </p:sp>
        <p:sp>
          <p:nvSpPr>
            <p:cNvPr id="483" name="Google Shape;483;p53"/>
            <p:cNvSpPr/>
            <p:nvPr/>
          </p:nvSpPr>
          <p:spPr>
            <a:xfrm>
              <a:off x="3928296" y="635788"/>
              <a:ext cx="3442777" cy="2986559"/>
            </a:xfrm>
            <a:prstGeom prst="rect">
              <a:avLst/>
            </a:prstGeom>
            <a:solidFill>
              <a:srgbClr val="CEE3DE">
                <a:alpha val="89803"/>
              </a:srgbClr>
            </a:solidFill>
            <a:ln w="19050" cap="flat" cmpd="sng">
              <a:solidFill>
                <a:srgbClr val="CEE3D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3"/>
            <p:cNvSpPr txBox="1"/>
            <p:nvPr/>
          </p:nvSpPr>
          <p:spPr>
            <a:xfrm>
              <a:off x="3928296" y="635788"/>
              <a:ext cx="3442777" cy="2986559"/>
            </a:xfrm>
            <a:prstGeom prst="rect">
              <a:avLst/>
            </a:prstGeom>
            <a:noFill/>
            <a:ln>
              <a:noFill/>
            </a:ln>
          </p:spPr>
          <p:txBody>
            <a:bodyPr spcFirstLastPara="1" wrap="square" lIns="90675" tIns="90675" rIns="120900" bIns="136000" anchor="t"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מנהיגי התנועות הלאומיות לרוב היו כריזמטיים מאד, ומכאן נבע הכוח שלהם. שלא כמו המנהיגים של האצולה והמלוכה, הם לא קיבלו שם או כוח בירושה והיה עליהם לבנות את עצמם מההתחלה בזכות הכישורים שלהם.</a:t>
              </a:r>
              <a:endParaRPr sz="1700" b="0" i="0" u="none" strike="noStrike" cap="none">
                <a:solidFill>
                  <a:schemeClr val="dk1"/>
                </a:solidFill>
                <a:latin typeface="Impact"/>
                <a:ea typeface="Impact"/>
                <a:cs typeface="Impact"/>
                <a:sym typeface="Impact"/>
              </a:endParaRPr>
            </a:p>
          </p:txBody>
        </p:sp>
        <p:sp>
          <p:nvSpPr>
            <p:cNvPr id="485" name="Google Shape;485;p53"/>
            <p:cNvSpPr/>
            <p:nvPr/>
          </p:nvSpPr>
          <p:spPr>
            <a:xfrm>
              <a:off x="3531" y="35250"/>
              <a:ext cx="3442777" cy="600538"/>
            </a:xfrm>
            <a:prstGeom prst="rect">
              <a:avLst/>
            </a:prstGeom>
            <a:solidFill>
              <a:srgbClr val="B85344"/>
            </a:solidFill>
            <a:ln w="19050" cap="flat" cmpd="sng">
              <a:solidFill>
                <a:srgbClr val="B853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3"/>
            <p:cNvSpPr txBox="1"/>
            <p:nvPr/>
          </p:nvSpPr>
          <p:spPr>
            <a:xfrm>
              <a:off x="3531" y="35250"/>
              <a:ext cx="3442777" cy="600538"/>
            </a:xfrm>
            <a:prstGeom prst="rect">
              <a:avLst/>
            </a:prstGeom>
            <a:noFill/>
            <a:ln>
              <a:noFill/>
            </a:ln>
          </p:spPr>
          <p:txBody>
            <a:bodyPr spcFirstLastPara="1" wrap="square" lIns="120900" tIns="69075" rIns="120900" bIns="69075" anchor="ctr" anchorCtr="0">
              <a:noAutofit/>
            </a:bodyPr>
            <a:lstStyle/>
            <a:p>
              <a:pPr marL="0" marR="0" lvl="0" indent="0" algn="ctr" rtl="1">
                <a:lnSpc>
                  <a:spcPct val="90000"/>
                </a:lnSpc>
                <a:spcBef>
                  <a:spcPts val="0"/>
                </a:spcBef>
                <a:spcAft>
                  <a:spcPts val="0"/>
                </a:spcAft>
                <a:buNone/>
              </a:pPr>
              <a:r>
                <a:rPr lang="iw-IL" sz="1700" b="0" i="0" u="none" strike="noStrike" cap="none">
                  <a:solidFill>
                    <a:schemeClr val="lt1"/>
                  </a:solidFill>
                  <a:latin typeface="Impact"/>
                  <a:ea typeface="Impact"/>
                  <a:cs typeface="Impact"/>
                  <a:sym typeface="Impact"/>
                </a:rPr>
                <a:t>אמונה ביכולת לשנות את הסדר החברתי הפוליטי הקיים</a:t>
              </a:r>
              <a:endParaRPr sz="1700" b="0" i="0" u="none" strike="noStrike" cap="none">
                <a:solidFill>
                  <a:schemeClr val="lt1"/>
                </a:solidFill>
                <a:latin typeface="Impact"/>
                <a:ea typeface="Impact"/>
                <a:cs typeface="Impact"/>
                <a:sym typeface="Impact"/>
              </a:endParaRPr>
            </a:p>
          </p:txBody>
        </p:sp>
        <p:sp>
          <p:nvSpPr>
            <p:cNvPr id="487" name="Google Shape;487;p53"/>
            <p:cNvSpPr/>
            <p:nvPr/>
          </p:nvSpPr>
          <p:spPr>
            <a:xfrm>
              <a:off x="3531" y="635788"/>
              <a:ext cx="3442777" cy="2986559"/>
            </a:xfrm>
            <a:prstGeom prst="rect">
              <a:avLst/>
            </a:prstGeom>
            <a:solidFill>
              <a:srgbClr val="E5CCCC">
                <a:alpha val="89803"/>
              </a:srgbClr>
            </a:solidFill>
            <a:ln w="19050" cap="flat" cmpd="sng">
              <a:solidFill>
                <a:srgbClr val="E5CC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3"/>
            <p:cNvSpPr txBox="1"/>
            <p:nvPr/>
          </p:nvSpPr>
          <p:spPr>
            <a:xfrm>
              <a:off x="3531" y="635788"/>
              <a:ext cx="3442777" cy="2986559"/>
            </a:xfrm>
            <a:prstGeom prst="rect">
              <a:avLst/>
            </a:prstGeom>
            <a:noFill/>
            <a:ln>
              <a:noFill/>
            </a:ln>
          </p:spPr>
          <p:txBody>
            <a:bodyPr spcFirstLastPara="1" wrap="square" lIns="90675" tIns="90675" rIns="120900" bIns="136000" anchor="t" anchorCtr="0">
              <a:noAutofit/>
            </a:bodyPr>
            <a:lstStyle/>
            <a:p>
              <a:pPr marL="171450" marR="0" lvl="1" indent="-171450" algn="r" rtl="1">
                <a:lnSpc>
                  <a:spcPct val="90000"/>
                </a:lnSpc>
                <a:spcBef>
                  <a:spcPts val="0"/>
                </a:spcBef>
                <a:spcAft>
                  <a:spcPts val="0"/>
                </a:spcAft>
                <a:buClr>
                  <a:schemeClr val="dk1"/>
                </a:buClr>
                <a:buSzPts val="1700"/>
                <a:buFont typeface="Impact"/>
                <a:buChar char="•"/>
              </a:pPr>
              <a:r>
                <a:rPr lang="iw-IL" sz="1700" b="0" i="0" u="none" strike="noStrike" cap="none">
                  <a:solidFill>
                    <a:schemeClr val="dk1"/>
                  </a:solidFill>
                  <a:latin typeface="Impact"/>
                  <a:ea typeface="Impact"/>
                  <a:cs typeface="Impact"/>
                  <a:sym typeface="Impact"/>
                </a:rPr>
                <a:t>הלאומיות הייתה רעיון חדש, לאחר מאות ואלפי שנים שבשלטון היו המלכים והאצילים במקום נציגי העם. לכן, רוב האנשים לא האמינו ששינוי הוא בכלל אפשרי. לכן, מי שהנהיג היה מהמעטים שהאמינו ששינוי הוא כן אפשרי, וגם היה לו היכולת לשכנע בכך רבים אחרים.</a:t>
              </a:r>
              <a:endParaRPr sz="1700" b="0" i="0" u="none" strike="noStrike" cap="none">
                <a:solidFill>
                  <a:schemeClr val="dk1"/>
                </a:solidFill>
                <a:latin typeface="Impact"/>
                <a:ea typeface="Impact"/>
                <a:cs typeface="Impact"/>
                <a:sym typeface="Impact"/>
              </a:endParaRPr>
            </a:p>
          </p:txBody>
        </p:sp>
      </p:grpSp>
      <p:sp>
        <p:nvSpPr>
          <p:cNvPr id="489" name="Google Shape;489;p53"/>
          <p:cNvSpPr/>
          <p:nvPr/>
        </p:nvSpPr>
        <p:spPr>
          <a:xfrm>
            <a:off x="404949" y="5577840"/>
            <a:ext cx="11103428" cy="822960"/>
          </a:xfrm>
          <a:prstGeom prst="roundRect">
            <a:avLst>
              <a:gd name="adj" fmla="val 16667"/>
            </a:avLst>
          </a:prstGeom>
          <a:solidFill>
            <a:schemeClr val="accent1"/>
          </a:solidFill>
          <a:ln w="19050" cap="flat" cmpd="sng">
            <a:solidFill>
              <a:srgbClr val="6879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0" i="0" u="none" strike="noStrike" cap="none">
                <a:solidFill>
                  <a:schemeClr val="lt1"/>
                </a:solidFill>
                <a:latin typeface="Impact"/>
                <a:ea typeface="Impact"/>
                <a:cs typeface="Impact"/>
                <a:sym typeface="Impact"/>
              </a:rPr>
              <a:t>לדוגמא: גריבלדי היה ממשפחה של דייגים וסוחרי ים, והיה ידוע ביכולת האדירה שלו לשכנע אנשים. מאציני היה משכיל, וכבר בתחילת הדרך ראה לנגד עיניו את איחוד איטליה, גם כשלטון האימפריות והממלכות היה בשיאו.</a:t>
            </a:r>
            <a:endParaRPr sz="1800" b="0" i="0" u="none" strike="noStrike" cap="none">
              <a:solidFill>
                <a:schemeClr val="lt1"/>
              </a:solidFill>
              <a:latin typeface="Impact"/>
              <a:ea typeface="Impact"/>
              <a:cs typeface="Impact"/>
              <a:sym typeface="Impac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4"/>
          <p:cNvSpPr txBox="1">
            <a:spLocks noGrp="1"/>
          </p:cNvSpPr>
          <p:nvPr>
            <p:ph type="title"/>
          </p:nvPr>
        </p:nvSpPr>
        <p:spPr>
          <a:xfrm>
            <a:off x="683625" y="-88218"/>
            <a:ext cx="10396882" cy="1151965"/>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chemeClr val="accent1"/>
              </a:buClr>
              <a:buSzPts val="4860"/>
              <a:buFont typeface="Impact"/>
              <a:buNone/>
            </a:pPr>
            <a:r>
              <a:rPr lang="iw-IL" sz="4860"/>
              <a:t>תחומי הפעולה של התנועות הלאומיות באירופה</a:t>
            </a:r>
            <a:endParaRPr sz="4860"/>
          </a:p>
        </p:txBody>
      </p:sp>
      <p:grpSp>
        <p:nvGrpSpPr>
          <p:cNvPr id="495" name="Google Shape;495;p54"/>
          <p:cNvGrpSpPr/>
          <p:nvPr/>
        </p:nvGrpSpPr>
        <p:grpSpPr>
          <a:xfrm>
            <a:off x="4086247" y="1632858"/>
            <a:ext cx="4019504" cy="5001871"/>
            <a:chOff x="4086247" y="0"/>
            <a:chExt cx="4019504" cy="5001871"/>
          </a:xfrm>
        </p:grpSpPr>
        <p:sp>
          <p:nvSpPr>
            <p:cNvPr id="496" name="Google Shape;496;p54"/>
            <p:cNvSpPr/>
            <p:nvPr/>
          </p:nvSpPr>
          <p:spPr>
            <a:xfrm rot="-5400000">
              <a:off x="3460963" y="1518618"/>
              <a:ext cx="3215703" cy="1965135"/>
            </a:xfrm>
            <a:prstGeom prst="round2SameRect">
              <a:avLst>
                <a:gd name="adj1" fmla="val 16670"/>
                <a:gd name="adj2" fmla="val 0"/>
              </a:avLst>
            </a:prstGeom>
            <a:solidFill>
              <a:srgbClr val="D0D8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4"/>
            <p:cNvSpPr txBox="1"/>
            <p:nvPr/>
          </p:nvSpPr>
          <p:spPr>
            <a:xfrm>
              <a:off x="4182194" y="989282"/>
              <a:ext cx="1869188" cy="3023809"/>
            </a:xfrm>
            <a:prstGeom prst="rect">
              <a:avLst/>
            </a:prstGeom>
            <a:noFill/>
            <a:ln>
              <a:noFill/>
            </a:ln>
          </p:spPr>
          <p:txBody>
            <a:bodyPr spcFirstLastPara="1" wrap="square" lIns="64750" tIns="107950" rIns="97150" bIns="107950" anchor="t" anchorCtr="0">
              <a:noAutofit/>
            </a:bodyPr>
            <a:lstStyle/>
            <a:p>
              <a:pPr marL="0" marR="0" lvl="0" indent="0" algn="r" rtl="1">
                <a:lnSpc>
                  <a:spcPct val="90000"/>
                </a:lnSpc>
                <a:spcBef>
                  <a:spcPts val="0"/>
                </a:spcBef>
                <a:spcAft>
                  <a:spcPts val="0"/>
                </a:spcAft>
                <a:buNone/>
              </a:pPr>
              <a:r>
                <a:rPr lang="iw-IL" sz="1700" b="0" i="0" u="none" strike="noStrike" cap="none">
                  <a:solidFill>
                    <a:schemeClr val="dk1"/>
                  </a:solidFill>
                  <a:latin typeface="Impact"/>
                  <a:ea typeface="Impact"/>
                  <a:cs typeface="Impact"/>
                  <a:sym typeface="Impact"/>
                </a:rPr>
                <a:t>פעילות להקמת מדינת לאום</a:t>
              </a:r>
              <a:endParaRPr sz="1700" b="0" i="0" u="none" strike="noStrike" cap="none">
                <a:solidFill>
                  <a:schemeClr val="dk1"/>
                </a:solidFill>
                <a:latin typeface="Impact"/>
                <a:ea typeface="Impact"/>
                <a:cs typeface="Impact"/>
                <a:sym typeface="Impact"/>
              </a:endParaRPr>
            </a:p>
            <a:p>
              <a:pPr marL="114300" marR="0" lvl="1" indent="-114300" algn="r" rtl="1">
                <a:lnSpc>
                  <a:spcPct val="90000"/>
                </a:lnSpc>
                <a:spcBef>
                  <a:spcPts val="595"/>
                </a:spcBef>
                <a:spcAft>
                  <a:spcPts val="0"/>
                </a:spcAft>
                <a:buClr>
                  <a:schemeClr val="dk1"/>
                </a:buClr>
                <a:buSzPts val="1300"/>
                <a:buFont typeface="Impact"/>
                <a:buChar char="•"/>
              </a:pPr>
              <a:r>
                <a:rPr lang="iw-IL" sz="1300" b="0" i="0" u="none" strike="noStrike" cap="none">
                  <a:solidFill>
                    <a:schemeClr val="dk1"/>
                  </a:solidFill>
                  <a:latin typeface="Impact"/>
                  <a:ea typeface="Impact"/>
                  <a:cs typeface="Impact"/>
                  <a:sym typeface="Impact"/>
                </a:rPr>
                <a:t>התנועות הלאומיות פעלו להקמת מדינה עצמאית שהעם שולט בה. לשם כך הם פעלו כדי לסלק שלטון זר או ישן כמו מלכים ואימפריות. לאחר שהקימו מדינה, הם יכלו להשתמש במוסדותיה (כמו מערכת חינוך או תקציבים לתרבות) כדי לטפח תודעה וגאווה לאומית.</a:t>
              </a:r>
              <a:endParaRPr sz="1300" b="0" i="0" u="none" strike="noStrike" cap="none">
                <a:solidFill>
                  <a:schemeClr val="dk1"/>
                </a:solidFill>
                <a:latin typeface="Impact"/>
                <a:ea typeface="Impact"/>
                <a:cs typeface="Impact"/>
                <a:sym typeface="Impact"/>
              </a:endParaRPr>
            </a:p>
          </p:txBody>
        </p:sp>
        <p:sp>
          <p:nvSpPr>
            <p:cNvPr id="498" name="Google Shape;498;p54"/>
            <p:cNvSpPr/>
            <p:nvPr/>
          </p:nvSpPr>
          <p:spPr>
            <a:xfrm rot="5400000">
              <a:off x="5515332" y="1518618"/>
              <a:ext cx="3215703" cy="1965135"/>
            </a:xfrm>
            <a:prstGeom prst="round2SameRect">
              <a:avLst>
                <a:gd name="adj1" fmla="val 16670"/>
                <a:gd name="adj2" fmla="val 0"/>
              </a:avLst>
            </a:prstGeom>
            <a:solidFill>
              <a:srgbClr val="D0D8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4"/>
            <p:cNvSpPr txBox="1"/>
            <p:nvPr/>
          </p:nvSpPr>
          <p:spPr>
            <a:xfrm>
              <a:off x="6140616" y="989282"/>
              <a:ext cx="1869188" cy="3023809"/>
            </a:xfrm>
            <a:prstGeom prst="rect">
              <a:avLst/>
            </a:prstGeom>
            <a:noFill/>
            <a:ln>
              <a:noFill/>
            </a:ln>
          </p:spPr>
          <p:txBody>
            <a:bodyPr spcFirstLastPara="1" wrap="square" lIns="97150" tIns="107950" rIns="64750" bIns="107950" anchor="t" anchorCtr="0">
              <a:noAutofit/>
            </a:bodyPr>
            <a:lstStyle/>
            <a:p>
              <a:pPr marL="0" marR="0" lvl="0" indent="0" algn="r" rtl="1">
                <a:lnSpc>
                  <a:spcPct val="90000"/>
                </a:lnSpc>
                <a:spcBef>
                  <a:spcPts val="0"/>
                </a:spcBef>
                <a:spcAft>
                  <a:spcPts val="0"/>
                </a:spcAft>
                <a:buNone/>
              </a:pPr>
              <a:r>
                <a:rPr lang="iw-IL" sz="1700" b="0" i="0" u="none" strike="noStrike" cap="none">
                  <a:solidFill>
                    <a:schemeClr val="dk1"/>
                  </a:solidFill>
                  <a:latin typeface="Impact"/>
                  <a:ea typeface="Impact"/>
                  <a:cs typeface="Impact"/>
                  <a:sym typeface="Impact"/>
                </a:rPr>
                <a:t>טיפוח תודעה לאומית</a:t>
              </a:r>
              <a:endParaRPr sz="1700" b="0" i="0" u="none" strike="noStrike" cap="none">
                <a:solidFill>
                  <a:schemeClr val="dk1"/>
                </a:solidFill>
                <a:latin typeface="Impact"/>
                <a:ea typeface="Impact"/>
                <a:cs typeface="Impact"/>
                <a:sym typeface="Impact"/>
              </a:endParaRPr>
            </a:p>
            <a:p>
              <a:pPr marL="114300" marR="0" lvl="1" indent="-114300" algn="r" rtl="1">
                <a:lnSpc>
                  <a:spcPct val="90000"/>
                </a:lnSpc>
                <a:spcBef>
                  <a:spcPts val="595"/>
                </a:spcBef>
                <a:spcAft>
                  <a:spcPts val="0"/>
                </a:spcAft>
                <a:buClr>
                  <a:schemeClr val="dk1"/>
                </a:buClr>
                <a:buSzPts val="1300"/>
                <a:buFont typeface="Impact"/>
                <a:buChar char="•"/>
              </a:pPr>
              <a:r>
                <a:rPr lang="iw-IL" sz="1300" b="0" i="0" u="none" strike="noStrike" cap="none">
                  <a:solidFill>
                    <a:schemeClr val="dk1"/>
                  </a:solidFill>
                  <a:latin typeface="Impact"/>
                  <a:ea typeface="Impact"/>
                  <a:cs typeface="Impact"/>
                  <a:sym typeface="Impact"/>
                </a:rPr>
                <a:t>התנועות הלאומיות עודדו את בני העם להאמין ברעיונות הלאומיות בזכות הדגשת מה שמשותף לכולם, כמו שפה, היסטוריה משותפת ונופי המולדת. כך הם יכלו ליצור זהות משותפת ששמה את הלאום במרכז ומקדמת הקמת מדינה עצמאית. </a:t>
              </a:r>
              <a:endParaRPr sz="1300" b="0" i="0" u="none" strike="noStrike" cap="none">
                <a:solidFill>
                  <a:schemeClr val="dk1"/>
                </a:solidFill>
                <a:latin typeface="Impact"/>
                <a:ea typeface="Impact"/>
                <a:cs typeface="Impact"/>
                <a:sym typeface="Impact"/>
              </a:endParaRPr>
            </a:p>
          </p:txBody>
        </p:sp>
        <p:sp>
          <p:nvSpPr>
            <p:cNvPr id="500" name="Google Shape;500;p54"/>
            <p:cNvSpPr/>
            <p:nvPr/>
          </p:nvSpPr>
          <p:spPr>
            <a:xfrm>
              <a:off x="5068614" y="0"/>
              <a:ext cx="2054368" cy="2054268"/>
            </a:xfrm>
            <a:custGeom>
              <a:avLst/>
              <a:gdLst/>
              <a:ahLst/>
              <a:cxnLst/>
              <a:rect l="l" t="t" r="r" b="b"/>
              <a:pathLst>
                <a:path w="120000" h="120000" extrusionOk="0">
                  <a:moveTo>
                    <a:pt x="7500" y="60000"/>
                  </a:moveTo>
                  <a:lnTo>
                    <a:pt x="7500" y="60000"/>
                  </a:lnTo>
                  <a:cubicBezTo>
                    <a:pt x="7500" y="33869"/>
                    <a:pt x="26717" y="11717"/>
                    <a:pt x="52586" y="8026"/>
                  </a:cubicBezTo>
                  <a:cubicBezTo>
                    <a:pt x="78454" y="4336"/>
                    <a:pt x="103099" y="20232"/>
                    <a:pt x="110406" y="45320"/>
                  </a:cubicBezTo>
                  <a:lnTo>
                    <a:pt x="117538" y="45320"/>
                  </a:lnTo>
                  <a:lnTo>
                    <a:pt x="105001" y="60000"/>
                  </a:lnTo>
                  <a:lnTo>
                    <a:pt x="87540" y="45320"/>
                  </a:lnTo>
                  <a:lnTo>
                    <a:pt x="94508" y="45320"/>
                  </a:lnTo>
                  <a:lnTo>
                    <a:pt x="94508" y="45320"/>
                  </a:lnTo>
                  <a:cubicBezTo>
                    <a:pt x="87531" y="28919"/>
                    <a:pt x="69973" y="19695"/>
                    <a:pt x="52509" y="23256"/>
                  </a:cubicBezTo>
                  <a:cubicBezTo>
                    <a:pt x="35044" y="26816"/>
                    <a:pt x="22499" y="42177"/>
                    <a:pt x="22499" y="60000"/>
                  </a:cubicBezTo>
                  <a:close/>
                </a:path>
              </a:pathLst>
            </a:cu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rot="10800000">
              <a:off x="5068614" y="2947603"/>
              <a:ext cx="2054368" cy="2054268"/>
            </a:xfrm>
            <a:custGeom>
              <a:avLst/>
              <a:gdLst/>
              <a:ahLst/>
              <a:cxnLst/>
              <a:rect l="l" t="t" r="r" b="b"/>
              <a:pathLst>
                <a:path w="120000" h="120000" extrusionOk="0">
                  <a:moveTo>
                    <a:pt x="7500" y="60000"/>
                  </a:moveTo>
                  <a:lnTo>
                    <a:pt x="7500" y="60000"/>
                  </a:lnTo>
                  <a:cubicBezTo>
                    <a:pt x="7500" y="33869"/>
                    <a:pt x="26717" y="11717"/>
                    <a:pt x="52586" y="8026"/>
                  </a:cubicBezTo>
                  <a:cubicBezTo>
                    <a:pt x="78454" y="4336"/>
                    <a:pt x="103099" y="20232"/>
                    <a:pt x="110406" y="45320"/>
                  </a:cubicBezTo>
                  <a:lnTo>
                    <a:pt x="117538" y="45320"/>
                  </a:lnTo>
                  <a:lnTo>
                    <a:pt x="105001" y="60000"/>
                  </a:lnTo>
                  <a:lnTo>
                    <a:pt x="87540" y="45320"/>
                  </a:lnTo>
                  <a:lnTo>
                    <a:pt x="94508" y="45320"/>
                  </a:lnTo>
                  <a:lnTo>
                    <a:pt x="94508" y="45320"/>
                  </a:lnTo>
                  <a:cubicBezTo>
                    <a:pt x="87531" y="28919"/>
                    <a:pt x="69973" y="19695"/>
                    <a:pt x="52509" y="23256"/>
                  </a:cubicBezTo>
                  <a:cubicBezTo>
                    <a:pt x="35044" y="26816"/>
                    <a:pt x="22499" y="42177"/>
                    <a:pt x="22499" y="60000"/>
                  </a:cubicBezTo>
                  <a:close/>
                </a:path>
              </a:pathLst>
            </a:cu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54"/>
          <p:cNvSpPr txBox="1">
            <a:spLocks noGrp="1"/>
          </p:cNvSpPr>
          <p:nvPr>
            <p:ph type="body" idx="1"/>
          </p:nvPr>
        </p:nvSpPr>
        <p:spPr>
          <a:xfrm>
            <a:off x="683625" y="1063747"/>
            <a:ext cx="10394707" cy="1398261"/>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מטרתה של תנועה לאומית היא שהעם יגיע לשלטון. אבל בשביל שהעם יגיע לשלטון, חשוב שהוא יאמין ברעיון הלאומי, יהיה מגובש וירגיש שהזהות הלאומית היא יותר חשובה מזהויות אחרות (למשל זהות דתית, זהות אזורית, ועוד). על מנת להשיג את המטרות הללו, התנועות הלאומיות לרוב פעלו בשני תחומים:</a:t>
            </a:r>
            <a:endParaRPr/>
          </a:p>
          <a:p>
            <a:pPr marL="0" lvl="0" indent="0" algn="r" rtl="1">
              <a:lnSpc>
                <a:spcPct val="120000"/>
              </a:lnSpc>
              <a:spcBef>
                <a:spcPts val="1000"/>
              </a:spcBef>
              <a:spcAft>
                <a:spcPts val="0"/>
              </a:spcAft>
              <a:buSzPts val="3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5"/>
          <p:cNvSpPr txBox="1">
            <a:spLocks noGrp="1"/>
          </p:cNvSpPr>
          <p:nvPr>
            <p:ph type="body" idx="1"/>
          </p:nvPr>
        </p:nvSpPr>
        <p:spPr>
          <a:xfrm>
            <a:off x="685800" y="2063396"/>
            <a:ext cx="10394707" cy="3311189"/>
          </a:xfrm>
          <a:prstGeom prst="rect">
            <a:avLst/>
          </a:prstGeom>
          <a:noFill/>
          <a:ln>
            <a:noFill/>
          </a:ln>
        </p:spPr>
        <p:txBody>
          <a:bodyPr spcFirstLastPara="1" wrap="square" lIns="91425" tIns="45700" rIns="91425" bIns="45700" anchor="ctr" anchorCtr="0">
            <a:noAutofit/>
          </a:bodyPr>
          <a:lstStyle/>
          <a:p>
            <a:pPr marL="0" lvl="0" indent="0" algn="r" rtl="1">
              <a:lnSpc>
                <a:spcPct val="120000"/>
              </a:lnSpc>
              <a:spcBef>
                <a:spcPts val="0"/>
              </a:spcBef>
              <a:spcAft>
                <a:spcPts val="0"/>
              </a:spcAft>
              <a:buSzPts val="3200"/>
              <a:buNone/>
            </a:pPr>
            <a:r>
              <a:rPr lang="iw-IL"/>
              <a:t>מה יכול היה לעכב את התנועה הלאומית? מה היה יכול לסייע לתנועה לאומית להצליח? בכל מדינה זה היה קצת אחר, ומה שעזר לתנועה לאומית במקום אחר היה מה שעיכב אותה במקום אחר. ראו הטבלה בשקופית הבאה לפירוט והדגמה</a:t>
            </a:r>
            <a:endParaRPr/>
          </a:p>
        </p:txBody>
      </p:sp>
      <p:sp>
        <p:nvSpPr>
          <p:cNvPr id="508" name="Google Shape;508;p55"/>
          <p:cNvSpPr txBox="1"/>
          <p:nvPr/>
        </p:nvSpPr>
        <p:spPr>
          <a:xfrm>
            <a:off x="838201" y="838200"/>
            <a:ext cx="10396882" cy="1151965"/>
          </a:xfrm>
          <a:prstGeom prst="rect">
            <a:avLst/>
          </a:prstGeom>
          <a:noFill/>
          <a:ln>
            <a:noFill/>
          </a:ln>
        </p:spPr>
        <p:txBody>
          <a:bodyPr spcFirstLastPara="1" wrap="square" lIns="91425" tIns="45700" rIns="91425" bIns="45700" anchor="ctr" anchorCtr="0">
            <a:noAutofit/>
          </a:bodyPr>
          <a:lstStyle/>
          <a:p>
            <a:pPr marL="0" marR="0" lvl="0" indent="0" algn="ctr" rtl="1">
              <a:lnSpc>
                <a:spcPct val="70000"/>
              </a:lnSpc>
              <a:spcBef>
                <a:spcPts val="0"/>
              </a:spcBef>
              <a:spcAft>
                <a:spcPts val="0"/>
              </a:spcAft>
              <a:buClr>
                <a:schemeClr val="accent1"/>
              </a:buClr>
              <a:buSzPts val="4860"/>
              <a:buFont typeface="Impact"/>
              <a:buNone/>
            </a:pPr>
            <a:r>
              <a:rPr lang="iw-IL" sz="4860" b="0" i="0" u="none" strike="noStrike" cap="none">
                <a:solidFill>
                  <a:schemeClr val="accent1"/>
                </a:solidFill>
                <a:latin typeface="Impact"/>
                <a:ea typeface="Impact"/>
                <a:cs typeface="Impact"/>
                <a:sym typeface="Impact"/>
              </a:rPr>
              <a:t>גורמים מסייעים ומעכבים להצלחת התנועות הלאומיות</a:t>
            </a:r>
            <a:endParaRPr sz="4860" b="0" i="0" u="none" strike="noStrike" cap="none">
              <a:solidFill>
                <a:schemeClr val="accent1"/>
              </a:solidFill>
              <a:latin typeface="Impact"/>
              <a:ea typeface="Impact"/>
              <a:cs typeface="Impact"/>
              <a:sym typeface="Impac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6"/>
          <p:cNvGrpSpPr/>
          <p:nvPr/>
        </p:nvGrpSpPr>
        <p:grpSpPr>
          <a:xfrm>
            <a:off x="2988" y="-680331"/>
            <a:ext cx="12189023" cy="7694024"/>
            <a:chOff x="1488" y="0"/>
            <a:chExt cx="12189023" cy="7694024"/>
          </a:xfrm>
        </p:grpSpPr>
        <p:sp>
          <p:nvSpPr>
            <p:cNvPr id="514" name="Google Shape;514;p56"/>
            <p:cNvSpPr/>
            <p:nvPr/>
          </p:nvSpPr>
          <p:spPr>
            <a:xfrm>
              <a:off x="8320980" y="0"/>
              <a:ext cx="3869531" cy="7694024"/>
            </a:xfrm>
            <a:prstGeom prst="roundRect">
              <a:avLst>
                <a:gd name="adj" fmla="val 10000"/>
              </a:avLst>
            </a:prstGeom>
            <a:solidFill>
              <a:srgbClr val="DBE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txBox="1"/>
            <p:nvPr/>
          </p:nvSpPr>
          <p:spPr>
            <a:xfrm>
              <a:off x="8320980" y="0"/>
              <a:ext cx="3869531" cy="2308207"/>
            </a:xfrm>
            <a:prstGeom prst="rect">
              <a:avLst/>
            </a:prstGeom>
            <a:noFill/>
            <a:ln>
              <a:noFill/>
            </a:ln>
          </p:spPr>
          <p:txBody>
            <a:bodyPr spcFirstLastPara="1" wrap="square" lIns="247650" tIns="247650" rIns="247650" bIns="247650" anchor="ctr" anchorCtr="0">
              <a:noAutofit/>
            </a:bodyPr>
            <a:lstStyle/>
            <a:p>
              <a:pPr marL="0" marR="0" lvl="0" indent="0" algn="ctr" rtl="1">
                <a:lnSpc>
                  <a:spcPct val="90000"/>
                </a:lnSpc>
                <a:spcBef>
                  <a:spcPts val="0"/>
                </a:spcBef>
                <a:spcAft>
                  <a:spcPts val="0"/>
                </a:spcAft>
                <a:buNone/>
              </a:pPr>
              <a:r>
                <a:rPr lang="iw-IL" sz="6500" b="0" i="0" u="none" strike="noStrike" cap="none">
                  <a:solidFill>
                    <a:schemeClr val="dk1"/>
                  </a:solidFill>
                  <a:latin typeface="Impact"/>
                  <a:ea typeface="Impact"/>
                  <a:cs typeface="Impact"/>
                  <a:sym typeface="Impact"/>
                </a:rPr>
                <a:t>הגורם</a:t>
              </a:r>
              <a:endParaRPr sz="6500" b="0" i="0" u="none" strike="noStrike" cap="none">
                <a:solidFill>
                  <a:schemeClr val="dk1"/>
                </a:solidFill>
                <a:latin typeface="Impact"/>
                <a:ea typeface="Impact"/>
                <a:cs typeface="Impact"/>
                <a:sym typeface="Impact"/>
              </a:endParaRPr>
            </a:p>
          </p:txBody>
        </p:sp>
        <p:sp>
          <p:nvSpPr>
            <p:cNvPr id="516" name="Google Shape;516;p56"/>
            <p:cNvSpPr/>
            <p:nvPr/>
          </p:nvSpPr>
          <p:spPr>
            <a:xfrm>
              <a:off x="8707933" y="2308395"/>
              <a:ext cx="3095625" cy="1120855"/>
            </a:xfrm>
            <a:prstGeom prst="roundRect">
              <a:avLst>
                <a:gd name="adj" fmla="val 100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txBox="1"/>
            <p:nvPr/>
          </p:nvSpPr>
          <p:spPr>
            <a:xfrm>
              <a:off x="8613512" y="2129124"/>
              <a:ext cx="3030000" cy="1055100"/>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b="0" i="0" u="none" strike="noStrike" cap="none">
                  <a:solidFill>
                    <a:schemeClr val="lt1"/>
                  </a:solidFill>
                  <a:latin typeface="Impact"/>
                  <a:ea typeface="Impact"/>
                  <a:cs typeface="Impact"/>
                  <a:sym typeface="Impact"/>
                </a:rPr>
                <a:t>המצב המדיני</a:t>
              </a:r>
              <a:endParaRPr b="0" i="0" u="none" strike="noStrike" cap="none">
                <a:solidFill>
                  <a:schemeClr val="lt1"/>
                </a:solidFill>
                <a:latin typeface="Impact"/>
                <a:ea typeface="Impact"/>
                <a:cs typeface="Impact"/>
                <a:sym typeface="Impact"/>
              </a:endParaRPr>
            </a:p>
            <a:p>
              <a:pPr marL="57150" marR="0" lvl="1" indent="-88900" algn="r" rtl="1">
                <a:lnSpc>
                  <a:spcPct val="90000"/>
                </a:lnSpc>
                <a:spcBef>
                  <a:spcPts val="420"/>
                </a:spcBef>
                <a:spcAft>
                  <a:spcPts val="0"/>
                </a:spcAft>
                <a:buClr>
                  <a:schemeClr val="lt1"/>
                </a:buClr>
                <a:buSzPts val="1400"/>
                <a:buFont typeface="Impact"/>
                <a:buChar char="•"/>
              </a:pPr>
              <a:r>
                <a:rPr lang="iw-IL" b="0" i="0" u="none" strike="noStrike" cap="none">
                  <a:solidFill>
                    <a:schemeClr val="lt1"/>
                  </a:solidFill>
                  <a:latin typeface="Impact"/>
                  <a:ea typeface="Impact"/>
                  <a:cs typeface="Impact"/>
                  <a:sym typeface="Impact"/>
                </a:rPr>
                <a:t>במקומות בהם השלטון הזר או הישן התנגד ללאומיות, היה קשה לתנועות הלאומיות לפרוח. במקומות שבהן הוא תמך ברעיון הלאומי, או לחלופין היה חלש, היה קל יותר לתנועות הלאומיות להצליח.</a:t>
              </a:r>
              <a:endParaRPr b="0" i="0" u="none" strike="noStrike" cap="none">
                <a:solidFill>
                  <a:schemeClr val="lt1"/>
                </a:solidFill>
                <a:latin typeface="Impact"/>
                <a:ea typeface="Impact"/>
                <a:cs typeface="Impact"/>
                <a:sym typeface="Impact"/>
              </a:endParaRPr>
            </a:p>
          </p:txBody>
        </p:sp>
        <p:sp>
          <p:nvSpPr>
            <p:cNvPr id="518" name="Google Shape;518;p56"/>
            <p:cNvSpPr/>
            <p:nvPr/>
          </p:nvSpPr>
          <p:spPr>
            <a:xfrm>
              <a:off x="8707933" y="3601689"/>
              <a:ext cx="3095625" cy="1120855"/>
            </a:xfrm>
            <a:prstGeom prst="roundRect">
              <a:avLst>
                <a:gd name="adj" fmla="val 1000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txBox="1"/>
            <p:nvPr/>
          </p:nvSpPr>
          <p:spPr>
            <a:xfrm>
              <a:off x="8740762" y="363451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היקף המודרניזציה</a:t>
              </a:r>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במקומות שבהן רוב העם חי בכפר באופן לא מודרני ולא היה חשוף לשינויים הטכנולוגיים והתרבותיים שהביאה עימה המהפכה התעשייתית, היה יותר קשה להעביר רעיונות כמו לאומיות והתנתקות מהמשטרים הישנים. במקומות בהם היקף המודרניזציה היה רחב, היה קל יותר לתנועות לאומיות להצליח.</a:t>
              </a:r>
              <a:endParaRPr/>
            </a:p>
          </p:txBody>
        </p:sp>
        <p:sp>
          <p:nvSpPr>
            <p:cNvPr id="520" name="Google Shape;520;p56"/>
            <p:cNvSpPr/>
            <p:nvPr/>
          </p:nvSpPr>
          <p:spPr>
            <a:xfrm>
              <a:off x="8707933" y="4894984"/>
              <a:ext cx="3095625" cy="1120855"/>
            </a:xfrm>
            <a:prstGeom prst="roundRect">
              <a:avLst>
                <a:gd name="adj" fmla="val 10000"/>
              </a:avLst>
            </a:prstGeom>
            <a:solidFill>
              <a:srgbClr val="E9DAB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txBox="1"/>
            <p:nvPr/>
          </p:nvSpPr>
          <p:spPr>
            <a:xfrm>
              <a:off x="8740762" y="4927813"/>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כוחה של הכנסייה</a:t>
              </a:r>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הכנסייה הקתולית בראשותו של האפיפיור בדרך כלל התנגדה לרעיונות הלאומיות, בגלל שהיא פחדה מהחלוקה ללאומים שונים שתערער על עמדתה כמאחדת את כל הנוצרים. במקומות בהם היא הייתה חזקה היה קשה לתנועות הלאומיות להצליח. במקומות בהן היא הייתה חלשה או כמרים מקומיים תמכו ברעיון הלאומי, היה קל יותר לתנועות הלאומיות להצליח.</a:t>
              </a:r>
              <a:endParaRPr/>
            </a:p>
          </p:txBody>
        </p:sp>
        <p:sp>
          <p:nvSpPr>
            <p:cNvPr id="522" name="Google Shape;522;p56"/>
            <p:cNvSpPr/>
            <p:nvPr/>
          </p:nvSpPr>
          <p:spPr>
            <a:xfrm>
              <a:off x="8707933" y="6188279"/>
              <a:ext cx="3095625" cy="1120855"/>
            </a:xfrm>
            <a:prstGeom prst="roundRect">
              <a:avLst>
                <a:gd name="adj" fmla="val 1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txBox="1"/>
            <p:nvPr/>
          </p:nvSpPr>
          <p:spPr>
            <a:xfrm>
              <a:off x="8740762" y="622110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מידת הפיצול המדיני, התרבותי והחברתי</a:t>
              </a:r>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במקומות בהם העם היה כבר די מאוחד: חי באותה המדינה, דיבר אותה השפה וחלק את אותה התרבות, היה קל יותר לתנועות הלאומיות להצליח, כי העם היה מוכן לקבל תודעה לאומית. במקומות בהם העם היה מפוצל היה קשה יותר לתנועה הלאומית להצליח כי היא הייתה צריכה לעבוד הרבה על איחודו בתחומים שונים.</a:t>
              </a:r>
              <a:endParaRPr/>
            </a:p>
          </p:txBody>
        </p:sp>
        <p:sp>
          <p:nvSpPr>
            <p:cNvPr id="524" name="Google Shape;524;p56"/>
            <p:cNvSpPr/>
            <p:nvPr/>
          </p:nvSpPr>
          <p:spPr>
            <a:xfrm>
              <a:off x="4161234" y="0"/>
              <a:ext cx="3869531" cy="7694024"/>
            </a:xfrm>
            <a:prstGeom prst="roundRect">
              <a:avLst>
                <a:gd name="adj" fmla="val 10000"/>
              </a:avLst>
            </a:prstGeom>
            <a:solidFill>
              <a:srgbClr val="DBE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6"/>
            <p:cNvSpPr txBox="1"/>
            <p:nvPr/>
          </p:nvSpPr>
          <p:spPr>
            <a:xfrm>
              <a:off x="4161234" y="0"/>
              <a:ext cx="3869531" cy="2308207"/>
            </a:xfrm>
            <a:prstGeom prst="rect">
              <a:avLst/>
            </a:prstGeom>
            <a:noFill/>
            <a:ln>
              <a:noFill/>
            </a:ln>
          </p:spPr>
          <p:txBody>
            <a:bodyPr spcFirstLastPara="1" wrap="square" lIns="137150" tIns="137150" rIns="137150" bIns="137150" anchor="ctr" anchorCtr="0">
              <a:noAutofit/>
            </a:bodyPr>
            <a:lstStyle/>
            <a:p>
              <a:pPr marL="0" marR="0" lvl="0" indent="0" algn="ctr" rtl="1">
                <a:lnSpc>
                  <a:spcPct val="90000"/>
                </a:lnSpc>
                <a:spcBef>
                  <a:spcPts val="0"/>
                </a:spcBef>
                <a:spcAft>
                  <a:spcPts val="0"/>
                </a:spcAft>
                <a:buNone/>
              </a:pPr>
              <a:r>
                <a:rPr lang="iw-IL" sz="3600" b="0" i="0" u="none" strike="noStrike" cap="none">
                  <a:solidFill>
                    <a:schemeClr val="dk1"/>
                  </a:solidFill>
                  <a:latin typeface="Impact"/>
                  <a:ea typeface="Impact"/>
                  <a:cs typeface="Impact"/>
                  <a:sym typeface="Impact"/>
                </a:rPr>
                <a:t>איך זה היה באיטליה?</a:t>
              </a:r>
              <a:endParaRPr sz="3600" b="0" i="0" u="none" strike="noStrike" cap="none">
                <a:solidFill>
                  <a:schemeClr val="dk1"/>
                </a:solidFill>
                <a:latin typeface="Impact"/>
                <a:ea typeface="Impact"/>
                <a:cs typeface="Impact"/>
                <a:sym typeface="Impact"/>
              </a:endParaRPr>
            </a:p>
          </p:txBody>
        </p:sp>
        <p:sp>
          <p:nvSpPr>
            <p:cNvPr id="526" name="Google Shape;526;p56"/>
            <p:cNvSpPr/>
            <p:nvPr/>
          </p:nvSpPr>
          <p:spPr>
            <a:xfrm>
              <a:off x="4548187" y="2308395"/>
              <a:ext cx="3095625" cy="1120855"/>
            </a:xfrm>
            <a:prstGeom prst="roundRect">
              <a:avLst>
                <a:gd name="adj" fmla="val 100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txBox="1"/>
            <p:nvPr/>
          </p:nvSpPr>
          <p:spPr>
            <a:xfrm>
              <a:off x="4581016" y="2341224"/>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המצב המדיני</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מצד אחד, זה היה גורם מעכב: אוסטרו-הונגריה וצרפת ששלטו על שטחים באיטליה התנגדו ללאומיות ועשו ככל שביכולתם למנוע אותה. מצד שני, העובדה שהיה מלך של אחת המדינות באיטליה (ויטוריו אימנואלה) וראש הממשלה החזק שלו שהיו בעד הרעיון של איחוד איטליה זה מה שסייע בסוף לאיטליה להתאחד.</a:t>
              </a:r>
              <a:endParaRPr sz="900" b="0" i="0" u="none" strike="noStrike" cap="none">
                <a:solidFill>
                  <a:schemeClr val="lt1"/>
                </a:solidFill>
                <a:latin typeface="Impact"/>
                <a:ea typeface="Impact"/>
                <a:cs typeface="Impact"/>
                <a:sym typeface="Impact"/>
              </a:endParaRPr>
            </a:p>
          </p:txBody>
        </p:sp>
        <p:sp>
          <p:nvSpPr>
            <p:cNvPr id="528" name="Google Shape;528;p56"/>
            <p:cNvSpPr/>
            <p:nvPr/>
          </p:nvSpPr>
          <p:spPr>
            <a:xfrm>
              <a:off x="4548187" y="3601689"/>
              <a:ext cx="3095625" cy="1120855"/>
            </a:xfrm>
            <a:prstGeom prst="roundRect">
              <a:avLst>
                <a:gd name="adj" fmla="val 1000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txBox="1"/>
            <p:nvPr/>
          </p:nvSpPr>
          <p:spPr>
            <a:xfrm>
              <a:off x="4581016" y="363451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היקף המודרניזציה</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 לעומת מדינות כמו בריטניה וצרפת, איטליה הייתה מדינה שהמדורניזציה והמהפכה התעשייתית הגיעו אליה באיחור. לכן, נדרשה עבודה מאומצת של התנועות הלאומיות להפצת התודעה הלאומית.	</a:t>
              </a:r>
              <a:endParaRPr sz="900" b="0" i="0" u="none" strike="noStrike" cap="none">
                <a:solidFill>
                  <a:schemeClr val="lt1"/>
                </a:solidFill>
                <a:latin typeface="Impact"/>
                <a:ea typeface="Impact"/>
                <a:cs typeface="Impact"/>
                <a:sym typeface="Impact"/>
              </a:endParaRPr>
            </a:p>
          </p:txBody>
        </p:sp>
        <p:sp>
          <p:nvSpPr>
            <p:cNvPr id="530" name="Google Shape;530;p56"/>
            <p:cNvSpPr/>
            <p:nvPr/>
          </p:nvSpPr>
          <p:spPr>
            <a:xfrm>
              <a:off x="4548187" y="4894984"/>
              <a:ext cx="3095625" cy="1120855"/>
            </a:xfrm>
            <a:prstGeom prst="roundRect">
              <a:avLst>
                <a:gd name="adj" fmla="val 10000"/>
              </a:avLst>
            </a:prstGeom>
            <a:solidFill>
              <a:srgbClr val="E9DAB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txBox="1"/>
            <p:nvPr/>
          </p:nvSpPr>
          <p:spPr>
            <a:xfrm>
              <a:off x="4581016" y="4927813"/>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כוחה של הכנסייה</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איטליה היא דוגמא למקום בו כוחה הרב של הכנסייה היה מעכב של התנועה התלאומית. האפיפיור שישב בעיר המרכזית ביותר באיטליה, רומא, היה מתנגד עיקש לרעיון הלאומי. הוא שלט על רומא ושטחים מסביב לה שכונו "מדינת האפיפיור", והייתה לו השפעה על הרבה מאד איטלקים. מדינת האפיפיור והעיר רומא היו האחרונות להצטרף לאיחוד.</a:t>
              </a:r>
              <a:endParaRPr sz="900" b="0" i="0" u="none" strike="noStrike" cap="none">
                <a:solidFill>
                  <a:schemeClr val="lt1"/>
                </a:solidFill>
                <a:latin typeface="Impact"/>
                <a:ea typeface="Impact"/>
                <a:cs typeface="Impact"/>
                <a:sym typeface="Impact"/>
              </a:endParaRPr>
            </a:p>
          </p:txBody>
        </p:sp>
        <p:sp>
          <p:nvSpPr>
            <p:cNvPr id="532" name="Google Shape;532;p56"/>
            <p:cNvSpPr/>
            <p:nvPr/>
          </p:nvSpPr>
          <p:spPr>
            <a:xfrm>
              <a:off x="4548187" y="6188279"/>
              <a:ext cx="3095625" cy="1120855"/>
            </a:xfrm>
            <a:prstGeom prst="roundRect">
              <a:avLst>
                <a:gd name="adj" fmla="val 1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txBox="1"/>
            <p:nvPr/>
          </p:nvSpPr>
          <p:spPr>
            <a:xfrm>
              <a:off x="4581016" y="622110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מידת הפיצול המדיני, התרבותי והחברתי</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איטליה הייתה ארץ מפוצלת – היו בה מדינות שונות, שפות שונות ומעמדות חברתיים שונים. עם זאת, העבודה המאומצת שנעשתה על ידי אנשים שהאמינו באיחוד איטליה כדי לאחד את השפה האיטלקית והגאווה האיטלקית בהיסטוריה המפוארת של האימפריה הרומית והתרבות האיטלקית של ימי הביניים סייעו לאיטלקים להכיר בעצמם כעם אחד.</a:t>
              </a:r>
              <a:endParaRPr sz="900" b="0" i="0" u="none" strike="noStrike" cap="none">
                <a:solidFill>
                  <a:schemeClr val="lt1"/>
                </a:solidFill>
                <a:latin typeface="Impact"/>
                <a:ea typeface="Impact"/>
                <a:cs typeface="Impact"/>
                <a:sym typeface="Impact"/>
              </a:endParaRPr>
            </a:p>
          </p:txBody>
        </p:sp>
        <p:sp>
          <p:nvSpPr>
            <p:cNvPr id="534" name="Google Shape;534;p56"/>
            <p:cNvSpPr/>
            <p:nvPr/>
          </p:nvSpPr>
          <p:spPr>
            <a:xfrm>
              <a:off x="1488" y="0"/>
              <a:ext cx="3869531" cy="7694024"/>
            </a:xfrm>
            <a:prstGeom prst="roundRect">
              <a:avLst>
                <a:gd name="adj" fmla="val 10000"/>
              </a:avLst>
            </a:prstGeom>
            <a:solidFill>
              <a:srgbClr val="DBE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txBox="1"/>
            <p:nvPr/>
          </p:nvSpPr>
          <p:spPr>
            <a:xfrm>
              <a:off x="1488" y="0"/>
              <a:ext cx="3869531" cy="2308207"/>
            </a:xfrm>
            <a:prstGeom prst="rect">
              <a:avLst/>
            </a:prstGeom>
            <a:noFill/>
            <a:ln>
              <a:noFill/>
            </a:ln>
          </p:spPr>
          <p:txBody>
            <a:bodyPr spcFirstLastPara="1" wrap="square" lIns="137150" tIns="137150" rIns="137150" bIns="137150" anchor="ctr" anchorCtr="0">
              <a:noAutofit/>
            </a:bodyPr>
            <a:lstStyle/>
            <a:p>
              <a:pPr marL="0" marR="0" lvl="0" indent="0" algn="ctr" rtl="1">
                <a:lnSpc>
                  <a:spcPct val="90000"/>
                </a:lnSpc>
                <a:spcBef>
                  <a:spcPts val="0"/>
                </a:spcBef>
                <a:spcAft>
                  <a:spcPts val="0"/>
                </a:spcAft>
                <a:buNone/>
              </a:pPr>
              <a:r>
                <a:rPr lang="iw-IL" sz="3600" b="0" i="0" u="none" strike="noStrike" cap="none">
                  <a:solidFill>
                    <a:schemeClr val="dk1"/>
                  </a:solidFill>
                  <a:latin typeface="Impact"/>
                  <a:ea typeface="Impact"/>
                  <a:cs typeface="Impact"/>
                  <a:sym typeface="Impact"/>
                </a:rPr>
                <a:t>דוגמאות אחרות להשוואה</a:t>
              </a:r>
              <a:endParaRPr sz="3600" b="0" i="0" u="none" strike="noStrike" cap="none">
                <a:solidFill>
                  <a:schemeClr val="dk1"/>
                </a:solidFill>
                <a:latin typeface="Impact"/>
                <a:ea typeface="Impact"/>
                <a:cs typeface="Impact"/>
                <a:sym typeface="Impact"/>
              </a:endParaRPr>
            </a:p>
          </p:txBody>
        </p:sp>
        <p:sp>
          <p:nvSpPr>
            <p:cNvPr id="536" name="Google Shape;536;p56"/>
            <p:cNvSpPr/>
            <p:nvPr/>
          </p:nvSpPr>
          <p:spPr>
            <a:xfrm>
              <a:off x="388441" y="2308395"/>
              <a:ext cx="3095625" cy="1120855"/>
            </a:xfrm>
            <a:prstGeom prst="roundRect">
              <a:avLst>
                <a:gd name="adj" fmla="val 1000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txBox="1"/>
            <p:nvPr/>
          </p:nvSpPr>
          <p:spPr>
            <a:xfrm>
              <a:off x="421270" y="2341224"/>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המצב המדיני</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בצרפת לדוגמא המלך לואי הביא צבאות מבחוץ כדי להפיל את התנועה הלאומית בארצו. מנגד, וילהלם קיסר פרוסיה ששלט על שטחים עצומים בגרמניה תמך בתנועה הלאומית הגרמנית וסייע לה להצליח</a:t>
              </a:r>
              <a:endParaRPr sz="900" b="0" i="0" u="none" strike="noStrike" cap="none">
                <a:solidFill>
                  <a:schemeClr val="lt1"/>
                </a:solidFill>
                <a:latin typeface="Impact"/>
                <a:ea typeface="Impact"/>
                <a:cs typeface="Impact"/>
                <a:sym typeface="Impact"/>
              </a:endParaRPr>
            </a:p>
          </p:txBody>
        </p:sp>
        <p:sp>
          <p:nvSpPr>
            <p:cNvPr id="538" name="Google Shape;538;p56"/>
            <p:cNvSpPr/>
            <p:nvPr/>
          </p:nvSpPr>
          <p:spPr>
            <a:xfrm>
              <a:off x="388441" y="3601689"/>
              <a:ext cx="3095625" cy="1120855"/>
            </a:xfrm>
            <a:prstGeom prst="roundRect">
              <a:avLst>
                <a:gd name="adj" fmla="val 1000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txBox="1"/>
            <p:nvPr/>
          </p:nvSpPr>
          <p:spPr>
            <a:xfrm>
              <a:off x="421270" y="363451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היקף המודרניזציה</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בריטניה הייתה המדינה בה התחילה המהפכה התעשייתית, היו בה רכבות ואמצעי תקשורת שסייעו להפיץ את הרעיונות הלאומיים.</a:t>
              </a:r>
              <a:endParaRPr sz="900" b="0" i="0" u="none" strike="noStrike" cap="none">
                <a:solidFill>
                  <a:schemeClr val="lt1"/>
                </a:solidFill>
                <a:latin typeface="Impact"/>
                <a:ea typeface="Impact"/>
                <a:cs typeface="Impact"/>
                <a:sym typeface="Impact"/>
              </a:endParaRPr>
            </a:p>
          </p:txBody>
        </p:sp>
        <p:sp>
          <p:nvSpPr>
            <p:cNvPr id="540" name="Google Shape;540;p56"/>
            <p:cNvSpPr/>
            <p:nvPr/>
          </p:nvSpPr>
          <p:spPr>
            <a:xfrm>
              <a:off x="388441" y="4894984"/>
              <a:ext cx="3095625" cy="1120855"/>
            </a:xfrm>
            <a:prstGeom prst="roundRect">
              <a:avLst>
                <a:gd name="adj" fmla="val 10000"/>
              </a:avLst>
            </a:prstGeom>
            <a:solidFill>
              <a:srgbClr val="E9DAB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txBox="1"/>
            <p:nvPr/>
          </p:nvSpPr>
          <p:spPr>
            <a:xfrm>
              <a:off x="421270" y="4927813"/>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כוחה של הכנסייה</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בדנמרק למשל הכנסייה הקתולית לא הייתה קיימת כמעט, ולכן לא הייתה מכשול לתנועה הלאומית שם. בפולין הכנסייה הקתולית הייתה מאד חזקה, אבל הכמרים הפולנים תמכו בלאומיות והפכו את הכנסיות שלהם למרכז של תמיכה בלאום הפולני.</a:t>
              </a:r>
              <a:endParaRPr sz="900" b="0" i="0" u="none" strike="noStrike" cap="none">
                <a:solidFill>
                  <a:schemeClr val="lt1"/>
                </a:solidFill>
                <a:latin typeface="Impact"/>
                <a:ea typeface="Impact"/>
                <a:cs typeface="Impact"/>
                <a:sym typeface="Impact"/>
              </a:endParaRPr>
            </a:p>
          </p:txBody>
        </p:sp>
        <p:sp>
          <p:nvSpPr>
            <p:cNvPr id="542" name="Google Shape;542;p56"/>
            <p:cNvSpPr/>
            <p:nvPr/>
          </p:nvSpPr>
          <p:spPr>
            <a:xfrm>
              <a:off x="388441" y="6188279"/>
              <a:ext cx="3095625" cy="1120855"/>
            </a:xfrm>
            <a:prstGeom prst="roundRect">
              <a:avLst>
                <a:gd name="adj" fmla="val 1000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txBox="1"/>
            <p:nvPr/>
          </p:nvSpPr>
          <p:spPr>
            <a:xfrm>
              <a:off x="421270" y="6221108"/>
              <a:ext cx="3029967" cy="1055197"/>
            </a:xfrm>
            <a:prstGeom prst="rect">
              <a:avLst/>
            </a:prstGeom>
            <a:noFill/>
            <a:ln>
              <a:noFill/>
            </a:ln>
          </p:spPr>
          <p:txBody>
            <a:bodyPr spcFirstLastPara="1" wrap="square" lIns="30475" tIns="22850" rIns="30475" bIns="22850" anchor="t" anchorCtr="0">
              <a:noAutofit/>
            </a:bodyPr>
            <a:lstStyle/>
            <a:p>
              <a:pPr marL="0" marR="0" lvl="0" indent="0" algn="r" rtl="1">
                <a:lnSpc>
                  <a:spcPct val="90000"/>
                </a:lnSpc>
                <a:spcBef>
                  <a:spcPts val="0"/>
                </a:spcBef>
                <a:spcAft>
                  <a:spcPts val="0"/>
                </a:spcAft>
                <a:buNone/>
              </a:pPr>
              <a:r>
                <a:rPr lang="iw-IL" sz="1200" b="0" i="0" u="none" strike="noStrike" cap="none">
                  <a:solidFill>
                    <a:schemeClr val="lt1"/>
                  </a:solidFill>
                  <a:latin typeface="Impact"/>
                  <a:ea typeface="Impact"/>
                  <a:cs typeface="Impact"/>
                  <a:sym typeface="Impact"/>
                </a:rPr>
                <a:t>מידת הפיצול המדיני, התרבותי והחברתי.</a:t>
              </a:r>
              <a:endParaRPr sz="1200" b="0" i="0" u="none" strike="noStrike" cap="none">
                <a:solidFill>
                  <a:schemeClr val="lt1"/>
                </a:solidFill>
                <a:latin typeface="Impact"/>
                <a:ea typeface="Impact"/>
                <a:cs typeface="Impact"/>
                <a:sym typeface="Impact"/>
              </a:endParaRPr>
            </a:p>
            <a:p>
              <a:pPr marL="57150" marR="0" lvl="1" indent="-57150" algn="r" rtl="1">
                <a:lnSpc>
                  <a:spcPct val="90000"/>
                </a:lnSpc>
                <a:spcBef>
                  <a:spcPts val="420"/>
                </a:spcBef>
                <a:spcAft>
                  <a:spcPts val="0"/>
                </a:spcAft>
                <a:buClr>
                  <a:schemeClr val="lt1"/>
                </a:buClr>
                <a:buSzPts val="900"/>
                <a:buFont typeface="Impact"/>
                <a:buChar char="•"/>
              </a:pPr>
              <a:r>
                <a:rPr lang="iw-IL" sz="900" b="0" i="0" u="none" strike="noStrike" cap="none">
                  <a:solidFill>
                    <a:schemeClr val="lt1"/>
                  </a:solidFill>
                  <a:latin typeface="Impact"/>
                  <a:ea typeface="Impact"/>
                  <a:cs typeface="Impact"/>
                  <a:sym typeface="Impact"/>
                </a:rPr>
                <a:t>הלאום הצרפתי הוא דוגמא ללאום שהיה לא ממש מפוצל – כל העם חלק את השפה והתרבות הצרפתית, לא היו הרבה צרפתים שחיו מחוץ לצרפת, וצרפת כמדינה אחת הייתה קיימת כבר מאות שנים. הלאום היהודי הוא דוגמא הפוכה – במאה ה-19 כמעט כל היהודים דיברו שפות שונות, ישבו במקומות אחרים בעולם והושפעו מתרבויות שונות.</a:t>
              </a:r>
              <a:endParaRPr sz="900" b="0" i="0" u="none" strike="noStrike" cap="none">
                <a:solidFill>
                  <a:schemeClr val="lt1"/>
                </a:solidFill>
                <a:latin typeface="Impact"/>
                <a:ea typeface="Impact"/>
                <a:cs typeface="Impact"/>
                <a:sym typeface="Impac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555172" y="-13716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4860"/>
              <a:buFont typeface="Impact"/>
              <a:buNone/>
            </a:pPr>
            <a:r>
              <a:rPr lang="iw-IL" sz="4860"/>
              <a:t>מסגרות השתייכות חדשות לבני האדם - הסבר</a:t>
            </a:r>
            <a:endParaRPr sz="4860"/>
          </a:p>
        </p:txBody>
      </p:sp>
      <p:grpSp>
        <p:nvGrpSpPr>
          <p:cNvPr id="173" name="Google Shape;173;p22"/>
          <p:cNvGrpSpPr/>
          <p:nvPr/>
        </p:nvGrpSpPr>
        <p:grpSpPr>
          <a:xfrm>
            <a:off x="906817" y="666206"/>
            <a:ext cx="10378366" cy="6191794"/>
            <a:chOff x="906816" y="0"/>
            <a:chExt cx="10378366" cy="6191794"/>
          </a:xfrm>
        </p:grpSpPr>
        <p:sp>
          <p:nvSpPr>
            <p:cNvPr id="174" name="Google Shape;174;p22"/>
            <p:cNvSpPr/>
            <p:nvPr/>
          </p:nvSpPr>
          <p:spPr>
            <a:xfrm>
              <a:off x="3461194" y="1521323"/>
              <a:ext cx="2665289" cy="4640749"/>
            </a:xfrm>
            <a:prstGeom prst="rect">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p:nvPr/>
          </p:nvSpPr>
          <p:spPr>
            <a:xfrm rot="-5400000">
              <a:off x="3700051" y="3263173"/>
              <a:ext cx="4176674" cy="692975"/>
            </a:xfrm>
            <a:prstGeom prst="rect">
              <a:avLst/>
            </a:prstGeom>
            <a:noFill/>
            <a:ln>
              <a:noFill/>
            </a:ln>
          </p:spPr>
          <p:txBody>
            <a:bodyPr spcFirstLastPara="1" wrap="square" lIns="152400" tIns="0" rIns="228600" bIns="50800" anchor="ctr" anchorCtr="0">
              <a:noAutofit/>
            </a:bodyPr>
            <a:lstStyle/>
            <a:p>
              <a:pPr marL="0" marR="0" lvl="0" indent="0" algn="ctr" rtl="1">
                <a:lnSpc>
                  <a:spcPct val="90000"/>
                </a:lnSpc>
                <a:spcBef>
                  <a:spcPts val="0"/>
                </a:spcBef>
                <a:spcAft>
                  <a:spcPts val="0"/>
                </a:spcAft>
                <a:buNone/>
              </a:pPr>
              <a:r>
                <a:rPr lang="iw-IL" sz="4000" b="0" i="0" u="none" strike="noStrike" cap="none">
                  <a:solidFill>
                    <a:schemeClr val="lt1"/>
                  </a:solidFill>
                  <a:latin typeface="Impact"/>
                  <a:ea typeface="Impact"/>
                  <a:cs typeface="Impact"/>
                  <a:sym typeface="Impact"/>
                </a:rPr>
                <a:t>דוגמא כדי שנבין</a:t>
              </a:r>
              <a:endParaRPr sz="4000" b="0" i="0" u="none" strike="noStrike" cap="none">
                <a:solidFill>
                  <a:schemeClr val="lt1"/>
                </a:solidFill>
                <a:latin typeface="Impact"/>
                <a:ea typeface="Impact"/>
                <a:cs typeface="Impact"/>
                <a:sym typeface="Impact"/>
              </a:endParaRPr>
            </a:p>
          </p:txBody>
        </p:sp>
        <p:sp>
          <p:nvSpPr>
            <p:cNvPr id="176" name="Google Shape;176;p22"/>
            <p:cNvSpPr/>
            <p:nvPr/>
          </p:nvSpPr>
          <p:spPr>
            <a:xfrm>
              <a:off x="6232700" y="738061"/>
              <a:ext cx="2440227" cy="5424011"/>
            </a:xfrm>
            <a:prstGeom prst="rect">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p:nvPr/>
          </p:nvSpPr>
          <p:spPr>
            <a:xfrm rot="-5400000">
              <a:off x="5922577" y="2861637"/>
              <a:ext cx="4881610" cy="634459"/>
            </a:xfrm>
            <a:prstGeom prst="rect">
              <a:avLst/>
            </a:prstGeom>
            <a:noFill/>
            <a:ln>
              <a:noFill/>
            </a:ln>
          </p:spPr>
          <p:txBody>
            <a:bodyPr spcFirstLastPara="1" wrap="square" lIns="152400" tIns="0" rIns="228600" bIns="50800" anchor="ctr" anchorCtr="0">
              <a:noAutofit/>
            </a:bodyPr>
            <a:lstStyle/>
            <a:p>
              <a:pPr marL="0" marR="0" lvl="0" indent="0" algn="ctr" rtl="1">
                <a:lnSpc>
                  <a:spcPct val="90000"/>
                </a:lnSpc>
                <a:spcBef>
                  <a:spcPts val="0"/>
                </a:spcBef>
                <a:spcAft>
                  <a:spcPts val="0"/>
                </a:spcAft>
                <a:buNone/>
              </a:pPr>
              <a:r>
                <a:rPr lang="iw-IL" sz="4000" b="0" i="0" u="none" strike="noStrike" cap="none">
                  <a:solidFill>
                    <a:schemeClr val="lt1"/>
                  </a:solidFill>
                  <a:latin typeface="Impact"/>
                  <a:ea typeface="Impact"/>
                  <a:cs typeface="Impact"/>
                  <a:sym typeface="Impact"/>
                </a:rPr>
                <a:t>מה השינוי?</a:t>
              </a:r>
              <a:endParaRPr sz="4000" b="0" i="0" u="none" strike="noStrike" cap="none">
                <a:solidFill>
                  <a:schemeClr val="lt1"/>
                </a:solidFill>
                <a:latin typeface="Impact"/>
                <a:ea typeface="Impact"/>
                <a:cs typeface="Impact"/>
                <a:sym typeface="Impact"/>
              </a:endParaRPr>
            </a:p>
          </p:txBody>
        </p:sp>
        <p:sp>
          <p:nvSpPr>
            <p:cNvPr id="178" name="Google Shape;178;p22"/>
            <p:cNvSpPr/>
            <p:nvPr/>
          </p:nvSpPr>
          <p:spPr>
            <a:xfrm>
              <a:off x="906816" y="2288487"/>
              <a:ext cx="2440227" cy="3873586"/>
            </a:xfrm>
            <a:prstGeom prst="rect">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p:nvPr/>
          </p:nvSpPr>
          <p:spPr>
            <a:xfrm rot="-5400000">
              <a:off x="1294384" y="3714371"/>
              <a:ext cx="3486227" cy="634459"/>
            </a:xfrm>
            <a:prstGeom prst="rect">
              <a:avLst/>
            </a:prstGeom>
            <a:noFill/>
            <a:ln>
              <a:noFill/>
            </a:ln>
          </p:spPr>
          <p:txBody>
            <a:bodyPr spcFirstLastPara="1" wrap="square" lIns="152400" tIns="0" rIns="228600" bIns="50800" anchor="ctr" anchorCtr="0">
              <a:noAutofit/>
            </a:bodyPr>
            <a:lstStyle/>
            <a:p>
              <a:pPr marL="0" marR="0" lvl="0" indent="0" algn="ctr" rtl="1">
                <a:lnSpc>
                  <a:spcPct val="90000"/>
                </a:lnSpc>
                <a:spcBef>
                  <a:spcPts val="0"/>
                </a:spcBef>
                <a:spcAft>
                  <a:spcPts val="0"/>
                </a:spcAft>
                <a:buNone/>
              </a:pPr>
              <a:r>
                <a:rPr lang="iw-IL" sz="4000" b="0" i="0" u="none" strike="noStrike" cap="none">
                  <a:solidFill>
                    <a:schemeClr val="lt1"/>
                  </a:solidFill>
                  <a:latin typeface="Impact"/>
                  <a:ea typeface="Impact"/>
                  <a:cs typeface="Impact"/>
                  <a:sym typeface="Impact"/>
                </a:rPr>
                <a:t>ציטוט כדי שנבין</a:t>
              </a:r>
              <a:endParaRPr sz="4000" b="0" i="0" u="none" strike="noStrike" cap="none">
                <a:solidFill>
                  <a:schemeClr val="lt1"/>
                </a:solidFill>
                <a:latin typeface="Impact"/>
                <a:ea typeface="Impact"/>
                <a:cs typeface="Impact"/>
                <a:sym typeface="Impact"/>
              </a:endParaRPr>
            </a:p>
          </p:txBody>
        </p:sp>
        <p:sp>
          <p:nvSpPr>
            <p:cNvPr id="180" name="Google Shape;180;p22"/>
            <p:cNvSpPr/>
            <p:nvPr/>
          </p:nvSpPr>
          <p:spPr>
            <a:xfrm>
              <a:off x="8837271" y="0"/>
              <a:ext cx="2440227" cy="6162073"/>
            </a:xfrm>
            <a:prstGeom prst="rect">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txBox="1"/>
            <p:nvPr/>
          </p:nvSpPr>
          <p:spPr>
            <a:xfrm rot="-5400000">
              <a:off x="8195020" y="2455703"/>
              <a:ext cx="5545866" cy="634459"/>
            </a:xfrm>
            <a:prstGeom prst="rect">
              <a:avLst/>
            </a:prstGeom>
            <a:noFill/>
            <a:ln>
              <a:noFill/>
            </a:ln>
          </p:spPr>
          <p:txBody>
            <a:bodyPr spcFirstLastPara="1" wrap="square" lIns="152400" tIns="0" rIns="228600" bIns="50800" anchor="ctr" anchorCtr="0">
              <a:noAutofit/>
            </a:bodyPr>
            <a:lstStyle/>
            <a:p>
              <a:pPr marL="0" marR="0" lvl="0" indent="0" algn="ctr" rtl="1">
                <a:lnSpc>
                  <a:spcPct val="90000"/>
                </a:lnSpc>
                <a:spcBef>
                  <a:spcPts val="0"/>
                </a:spcBef>
                <a:spcAft>
                  <a:spcPts val="0"/>
                </a:spcAft>
                <a:buNone/>
              </a:pPr>
              <a:r>
                <a:rPr lang="iw-IL" sz="4000" b="0" i="0" u="none" strike="noStrike" cap="none">
                  <a:solidFill>
                    <a:schemeClr val="lt1"/>
                  </a:solidFill>
                  <a:latin typeface="Impact"/>
                  <a:ea typeface="Impact"/>
                  <a:cs typeface="Impact"/>
                  <a:sym typeface="Impact"/>
                </a:rPr>
                <a:t>מהי מסגרת השתייכות?</a:t>
              </a:r>
              <a:endParaRPr sz="4000" b="0" i="0" u="none" strike="noStrike" cap="none">
                <a:solidFill>
                  <a:schemeClr val="lt1"/>
                </a:solidFill>
                <a:latin typeface="Impact"/>
                <a:ea typeface="Impact"/>
                <a:cs typeface="Impact"/>
                <a:sym typeface="Impact"/>
              </a:endParaRPr>
            </a:p>
          </p:txBody>
        </p:sp>
        <p:sp>
          <p:nvSpPr>
            <p:cNvPr id="182" name="Google Shape;182;p22"/>
            <p:cNvSpPr/>
            <p:nvPr/>
          </p:nvSpPr>
          <p:spPr>
            <a:xfrm>
              <a:off x="8837271" y="0"/>
              <a:ext cx="1732561" cy="61917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8837271" y="0"/>
              <a:ext cx="1732561" cy="6191794"/>
            </a:xfrm>
            <a:prstGeom prst="rect">
              <a:avLst/>
            </a:prstGeom>
            <a:noFill/>
            <a:ln>
              <a:noFill/>
            </a:ln>
          </p:spPr>
          <p:txBody>
            <a:bodyPr spcFirstLastPara="1" wrap="square" lIns="68575" tIns="68575" rIns="68575" bIns="68575" anchor="t" anchorCtr="0">
              <a:noAutofit/>
            </a:bodyPr>
            <a:lstStyle/>
            <a:p>
              <a:pPr marL="0" marR="0" lvl="0" indent="0" algn="ctr" rtl="1">
                <a:lnSpc>
                  <a:spcPct val="90000"/>
                </a:lnSpc>
                <a:spcBef>
                  <a:spcPts val="0"/>
                </a:spcBef>
                <a:spcAft>
                  <a:spcPts val="0"/>
                </a:spcAft>
                <a:buNone/>
              </a:pPr>
              <a:r>
                <a:rPr lang="iw-IL" sz="1800" b="0" i="0" u="none" strike="noStrike" cap="none">
                  <a:solidFill>
                    <a:schemeClr val="lt1"/>
                  </a:solidFill>
                  <a:latin typeface="Impact"/>
                  <a:ea typeface="Impact"/>
                  <a:cs typeface="Impact"/>
                  <a:sym typeface="Impact"/>
                </a:rPr>
                <a:t>מסגרת השתייכות זו הקבוצה שאליה אני מרגיש שייך, שנותנת לי את הזהות שלי (אומרת לי מי אני). מסגרת השתייכות נותנת לי מנהיגים, סמלים ומנהגים שאליהם אני מרגיש קשור.</a:t>
              </a:r>
              <a:endParaRPr sz="1800" b="0" i="0" u="none" strike="noStrike" cap="none">
                <a:solidFill>
                  <a:schemeClr val="lt1"/>
                </a:solidFill>
                <a:latin typeface="Impact"/>
                <a:ea typeface="Impact"/>
                <a:cs typeface="Impact"/>
                <a:sym typeface="Impact"/>
              </a:endParaRPr>
            </a:p>
          </p:txBody>
        </p:sp>
        <p:sp>
          <p:nvSpPr>
            <p:cNvPr id="184" name="Google Shape;184;p22"/>
            <p:cNvSpPr/>
            <p:nvPr/>
          </p:nvSpPr>
          <p:spPr>
            <a:xfrm>
              <a:off x="6232700" y="738061"/>
              <a:ext cx="1732561" cy="54537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txBox="1"/>
            <p:nvPr/>
          </p:nvSpPr>
          <p:spPr>
            <a:xfrm>
              <a:off x="6232700" y="738061"/>
              <a:ext cx="1732561" cy="5453732"/>
            </a:xfrm>
            <a:prstGeom prst="rect">
              <a:avLst/>
            </a:prstGeom>
            <a:noFill/>
            <a:ln>
              <a:noFill/>
            </a:ln>
          </p:spPr>
          <p:txBody>
            <a:bodyPr spcFirstLastPara="1" wrap="square" lIns="68575" tIns="68575" rIns="68575" bIns="68575" anchor="t" anchorCtr="0">
              <a:noAutofit/>
            </a:bodyPr>
            <a:lstStyle/>
            <a:p>
              <a:pPr marL="0" marR="0" lvl="0" indent="0" algn="ctr" rtl="1">
                <a:lnSpc>
                  <a:spcPct val="90000"/>
                </a:lnSpc>
                <a:spcBef>
                  <a:spcPts val="0"/>
                </a:spcBef>
                <a:spcAft>
                  <a:spcPts val="0"/>
                </a:spcAft>
                <a:buNone/>
              </a:pPr>
              <a:r>
                <a:rPr lang="iw-IL" sz="1800" b="0" i="0" u="none" strike="noStrike" cap="none">
                  <a:solidFill>
                    <a:schemeClr val="lt1"/>
                  </a:solidFill>
                  <a:latin typeface="Impact"/>
                  <a:ea typeface="Impact"/>
                  <a:cs typeface="Impact"/>
                  <a:sym typeface="Impact"/>
                </a:rPr>
                <a:t>לפני הלאומיות, אנשים באירופה הרגישו יותר שייכים לדת, לשבט, לשליט המקומי (הנסיך, הדוכס), אפילו למקצוע. אחרי הלאומיות אנשים מרגישים קודם כל שייכים ללאום.</a:t>
              </a:r>
              <a:endParaRPr sz="1800" b="0" i="0" u="none" strike="noStrike" cap="none">
                <a:solidFill>
                  <a:schemeClr val="lt1"/>
                </a:solidFill>
                <a:latin typeface="Impact"/>
                <a:ea typeface="Impact"/>
                <a:cs typeface="Impact"/>
                <a:sym typeface="Impact"/>
              </a:endParaRPr>
            </a:p>
          </p:txBody>
        </p:sp>
        <p:sp>
          <p:nvSpPr>
            <p:cNvPr id="186" name="Google Shape;186;p22"/>
            <p:cNvSpPr/>
            <p:nvPr/>
          </p:nvSpPr>
          <p:spPr>
            <a:xfrm>
              <a:off x="3485052" y="1521323"/>
              <a:ext cx="1909906" cy="46704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p:nvPr/>
          </p:nvSpPr>
          <p:spPr>
            <a:xfrm>
              <a:off x="3485052" y="1521323"/>
              <a:ext cx="1909906" cy="4670470"/>
            </a:xfrm>
            <a:prstGeom prst="rect">
              <a:avLst/>
            </a:prstGeom>
            <a:noFill/>
            <a:ln>
              <a:noFill/>
            </a:ln>
          </p:spPr>
          <p:txBody>
            <a:bodyPr spcFirstLastPara="1" wrap="square" lIns="68575" tIns="68575" rIns="68575" bIns="68575" anchor="t" anchorCtr="0">
              <a:noAutofit/>
            </a:bodyPr>
            <a:lstStyle/>
            <a:p>
              <a:pPr marL="0" marR="0" lvl="0" indent="0" algn="ctr" rtl="1">
                <a:lnSpc>
                  <a:spcPct val="90000"/>
                </a:lnSpc>
                <a:spcBef>
                  <a:spcPts val="0"/>
                </a:spcBef>
                <a:spcAft>
                  <a:spcPts val="0"/>
                </a:spcAft>
                <a:buNone/>
              </a:pPr>
              <a:r>
                <a:rPr lang="iw-IL" sz="1800" b="0" i="0" u="none" strike="noStrike" cap="none">
                  <a:solidFill>
                    <a:schemeClr val="lt1"/>
                  </a:solidFill>
                  <a:latin typeface="Impact"/>
                  <a:ea typeface="Impact"/>
                  <a:cs typeface="Impact"/>
                  <a:sym typeface="Impact"/>
                </a:rPr>
                <a:t>המלחמות הגדולות ביותר באירופה לפני הלאומיות הן מלחמות על רקע דתי – מסעי הצלב ומלחמות הדת בין קתולים לפרוטסטנטים. במאה ה-19 וה-20 המלחמות הכי גדולות הן מלחמות על רקע לאומי – עמים שהשליטים שלהם חושבים שמגיעים להם שטחים או נלחמים למען עצמאות. למשל, מלחמת העולם ה-1.</a:t>
              </a:r>
              <a:endParaRPr sz="1800" b="0" i="0" u="none" strike="noStrike" cap="none">
                <a:solidFill>
                  <a:schemeClr val="lt1"/>
                </a:solidFill>
                <a:latin typeface="Impact"/>
                <a:ea typeface="Impact"/>
                <a:cs typeface="Impact"/>
                <a:sym typeface="Impact"/>
              </a:endParaRPr>
            </a:p>
          </p:txBody>
        </p:sp>
        <p:sp>
          <p:nvSpPr>
            <p:cNvPr id="188" name="Google Shape;188;p22"/>
            <p:cNvSpPr/>
            <p:nvPr/>
          </p:nvSpPr>
          <p:spPr>
            <a:xfrm>
              <a:off x="906816" y="2288487"/>
              <a:ext cx="1732561" cy="38766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p:nvPr/>
          </p:nvSpPr>
          <p:spPr>
            <a:xfrm>
              <a:off x="906816" y="2288487"/>
              <a:ext cx="1732561" cy="3876682"/>
            </a:xfrm>
            <a:prstGeom prst="rect">
              <a:avLst/>
            </a:prstGeom>
            <a:noFill/>
            <a:ln>
              <a:noFill/>
            </a:ln>
          </p:spPr>
          <p:txBody>
            <a:bodyPr spcFirstLastPara="1" wrap="square" lIns="68575" tIns="68575" rIns="68575" bIns="68575" anchor="t" anchorCtr="0">
              <a:noAutofit/>
            </a:bodyPr>
            <a:lstStyle/>
            <a:p>
              <a:pPr marL="0" marR="0" lvl="0" indent="0" algn="ctr" rtl="1">
                <a:lnSpc>
                  <a:spcPct val="90000"/>
                </a:lnSpc>
                <a:spcBef>
                  <a:spcPts val="0"/>
                </a:spcBef>
                <a:spcAft>
                  <a:spcPts val="0"/>
                </a:spcAft>
                <a:buNone/>
              </a:pPr>
              <a:r>
                <a:rPr lang="iw-IL" sz="1800" b="0" i="0" u="none" strike="noStrike" cap="none">
                  <a:solidFill>
                    <a:schemeClr val="lt1"/>
                  </a:solidFill>
                  <a:latin typeface="Impact"/>
                  <a:ea typeface="Impact"/>
                  <a:cs typeface="Impact"/>
                  <a:sym typeface="Impact"/>
                </a:rPr>
                <a:t>ציטוט מהמאה ה-19 - "פעם הגדרתי את עצמי נוצרי לבית משפחת בליני. היום אני קודם כל איטלקי".</a:t>
              </a:r>
              <a:endParaRPr sz="1800" b="0" i="0" u="none" strike="noStrike" cap="none">
                <a:solidFill>
                  <a:schemeClr val="lt1"/>
                </a:solidFill>
                <a:latin typeface="Impact"/>
                <a:ea typeface="Impact"/>
                <a:cs typeface="Impact"/>
                <a:sym typeface="Impac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4860"/>
              <a:buFont typeface="Impact"/>
              <a:buNone/>
            </a:pPr>
            <a:r>
              <a:rPr lang="iw-IL" sz="4860"/>
              <a:t>עלייתן של התנועות הלאומיות כגורם חשוב בתחומים שונים - הסבר</a:t>
            </a:r>
            <a:endParaRPr sz="4860"/>
          </a:p>
        </p:txBody>
      </p:sp>
      <p:sp>
        <p:nvSpPr>
          <p:cNvPr id="195" name="Google Shape;195;p23"/>
          <p:cNvSpPr txBox="1">
            <a:spLocks noGrp="1"/>
          </p:cNvSpPr>
          <p:nvPr>
            <p:ph type="body" idx="1"/>
          </p:nvPr>
        </p:nvSpPr>
        <p:spPr>
          <a:xfrm>
            <a:off x="6675120" y="1604415"/>
            <a:ext cx="4679706" cy="4598661"/>
          </a:xfrm>
          <a:prstGeom prst="rect">
            <a:avLst/>
          </a:prstGeom>
          <a:noFill/>
          <a:ln>
            <a:noFill/>
          </a:ln>
        </p:spPr>
        <p:txBody>
          <a:bodyPr spcFirstLastPara="1" wrap="square" lIns="91425" tIns="45700" rIns="91425" bIns="45700" anchor="ctr" anchorCtr="0">
            <a:noAutofit/>
          </a:bodyPr>
          <a:lstStyle/>
          <a:p>
            <a:pPr marL="228600" lvl="0" indent="-243840" algn="r" rtl="1">
              <a:lnSpc>
                <a:spcPct val="120000"/>
              </a:lnSpc>
              <a:spcBef>
                <a:spcPts val="0"/>
              </a:spcBef>
              <a:spcAft>
                <a:spcPts val="0"/>
              </a:spcAft>
              <a:buSzPts val="3840"/>
              <a:buChar char="•"/>
            </a:pPr>
            <a:r>
              <a:rPr lang="iw-IL" sz="2400" b="1"/>
              <a:t>תנועה לאומית היא קבוצה של אנשים המבקשת לקדם את רעיון הלאומיות בקרב העם.</a:t>
            </a:r>
            <a:endParaRPr/>
          </a:p>
          <a:p>
            <a:pPr marL="0" lvl="0" indent="0" algn="r" rtl="1">
              <a:lnSpc>
                <a:spcPct val="120000"/>
              </a:lnSpc>
              <a:spcBef>
                <a:spcPts val="1000"/>
              </a:spcBef>
              <a:spcAft>
                <a:spcPts val="0"/>
              </a:spcAft>
              <a:buSzPts val="3840"/>
              <a:buNone/>
            </a:pPr>
            <a:r>
              <a:rPr lang="iw-IL" sz="2400"/>
              <a:t>החל מהמאה ה-19 התנועות הלאומיות הפכו לשחקן מפתח בתחומים שונים באירופה, והורידו את החשיבות של גורמים דתיים או מלכותיים שהיו לפניהן.</a:t>
            </a:r>
            <a:endParaRPr/>
          </a:p>
        </p:txBody>
      </p:sp>
      <p:sp>
        <p:nvSpPr>
          <p:cNvPr id="196" name="Google Shape;196;p23"/>
          <p:cNvSpPr txBox="1"/>
          <p:nvPr/>
        </p:nvSpPr>
        <p:spPr>
          <a:xfrm>
            <a:off x="0" y="1371065"/>
            <a:ext cx="5633295" cy="4598661"/>
          </a:xfrm>
          <a:prstGeom prst="rect">
            <a:avLst/>
          </a:prstGeom>
          <a:noFill/>
          <a:ln>
            <a:noFill/>
          </a:ln>
        </p:spPr>
        <p:txBody>
          <a:bodyPr spcFirstLastPara="1" wrap="square" lIns="91425" tIns="45700" rIns="91425" bIns="45700" anchor="ctr" anchorCtr="0">
            <a:noAutofit/>
          </a:bodyPr>
          <a:lstStyle/>
          <a:p>
            <a:pPr marL="0" marR="0" lvl="0" indent="0" algn="r" rtl="1">
              <a:lnSpc>
                <a:spcPct val="120000"/>
              </a:lnSpc>
              <a:spcBef>
                <a:spcPts val="0"/>
              </a:spcBef>
              <a:spcAft>
                <a:spcPts val="0"/>
              </a:spcAft>
              <a:buClr>
                <a:srgbClr val="BBCB94"/>
              </a:buClr>
              <a:buSzPts val="2880"/>
              <a:buFont typeface="Arial"/>
              <a:buNone/>
            </a:pPr>
            <a:r>
              <a:rPr lang="iw-IL" sz="1800" b="1" i="0" u="none" strike="noStrike" cap="none">
                <a:solidFill>
                  <a:schemeClr val="dk1"/>
                </a:solidFill>
                <a:latin typeface="Impact"/>
                <a:ea typeface="Impact"/>
                <a:cs typeface="Impact"/>
                <a:sym typeface="Impact"/>
              </a:rPr>
              <a:t>דוגמאות:</a:t>
            </a:r>
            <a:endParaRPr/>
          </a:p>
          <a:p>
            <a:pPr marL="0" marR="0" lvl="0" indent="0" algn="r" rtl="1">
              <a:lnSpc>
                <a:spcPct val="120000"/>
              </a:lnSpc>
              <a:spcBef>
                <a:spcPts val="1000"/>
              </a:spcBef>
              <a:spcAft>
                <a:spcPts val="0"/>
              </a:spcAft>
              <a:buClr>
                <a:srgbClr val="BBCB94"/>
              </a:buClr>
              <a:buSzPts val="2880"/>
              <a:buFont typeface="Arial"/>
              <a:buNone/>
            </a:pPr>
            <a:r>
              <a:rPr lang="iw-IL" sz="1800" b="0" i="0" u="none" strike="noStrike" cap="none">
                <a:solidFill>
                  <a:schemeClr val="dk1"/>
                </a:solidFill>
                <a:latin typeface="Impact"/>
                <a:ea typeface="Impact"/>
                <a:cs typeface="Impact"/>
                <a:sym typeface="Impact"/>
              </a:rPr>
              <a:t>1. הציונות היא תנועה לאומית של העם היהודי. היהודים הציונים מבקשים לקדם את הקמתה של מדינה ליהודים ולחבר את העם באמצעות מאפיינים משותפים (בגלל זה למשל חידוש העברית הוא פרויקט לאומי).</a:t>
            </a:r>
            <a:endParaRPr/>
          </a:p>
          <a:p>
            <a:pPr marL="0" marR="0" lvl="0" indent="0" algn="r" rtl="1">
              <a:lnSpc>
                <a:spcPct val="120000"/>
              </a:lnSpc>
              <a:spcBef>
                <a:spcPts val="1000"/>
              </a:spcBef>
              <a:spcAft>
                <a:spcPts val="0"/>
              </a:spcAft>
              <a:buClr>
                <a:srgbClr val="BBCB94"/>
              </a:buClr>
              <a:buSzPts val="2880"/>
              <a:buFont typeface="Arial"/>
              <a:buNone/>
            </a:pPr>
            <a:r>
              <a:rPr lang="iw-IL" sz="1800" b="0" i="0" u="none" strike="noStrike" cap="none">
                <a:solidFill>
                  <a:schemeClr val="dk1"/>
                </a:solidFill>
                <a:latin typeface="Impact"/>
                <a:ea typeface="Impact"/>
                <a:cs typeface="Impact"/>
                <a:sym typeface="Impact"/>
              </a:rPr>
              <a:t>2. התנועה הלאומית של איטליה ביקשה לגרום לכך שתהיה מדינה בשם איטליה (לפני הקמת איטליה היו כל מיני מדינות קטנות שבהן חיו איטלקים) וכדי לאחד את האיטלקים למדינה אחת, הם ביקשו לגבש אותם על ידי הדגשה של הסמלים המשותפים והתרבות המשותפת.</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שינוי המפה - הסבר</a:t>
            </a:r>
            <a:endParaRPr/>
          </a:p>
        </p:txBody>
      </p:sp>
      <p:sp>
        <p:nvSpPr>
          <p:cNvPr id="202" name="Google Shape;202;p24"/>
          <p:cNvSpPr txBox="1">
            <a:spLocks noGrp="1"/>
          </p:cNvSpPr>
          <p:nvPr>
            <p:ph type="body" idx="1"/>
          </p:nvPr>
        </p:nvSpPr>
        <p:spPr>
          <a:xfrm>
            <a:off x="685800" y="2063396"/>
            <a:ext cx="10394707" cy="3311189"/>
          </a:xfrm>
          <a:prstGeom prst="rect">
            <a:avLst/>
          </a:prstGeom>
          <a:noFill/>
          <a:ln>
            <a:noFill/>
          </a:ln>
        </p:spPr>
        <p:txBody>
          <a:bodyPr spcFirstLastPara="1" wrap="square" lIns="91425" tIns="45700" rIns="91425" bIns="45700" anchor="ctr" anchorCtr="0">
            <a:noAutofit/>
          </a:bodyPr>
          <a:lstStyle/>
          <a:p>
            <a:pPr marL="228600" lvl="0" indent="-228600" algn="r" rtl="1">
              <a:lnSpc>
                <a:spcPct val="120000"/>
              </a:lnSpc>
              <a:spcBef>
                <a:spcPts val="0"/>
              </a:spcBef>
              <a:spcAft>
                <a:spcPts val="0"/>
              </a:spcAft>
              <a:buSzPts val="3200"/>
              <a:buChar char="•"/>
            </a:pPr>
            <a:r>
              <a:rPr lang="iw-IL"/>
              <a:t>בעקבות הלאומיות וההצלחה של התנועות הלאומיות, הוקמו מדינות לאום באירופה (מדינת לאום – מדינה בה הלאום שולט). הגבולות השתנו – בני העם רצו לחיות ביחד במדינה אחת בה הם שולטים. כתוצאה מכך היו למעשה שני שינויים מרכזיים:</a:t>
            </a:r>
            <a:endParaRPr/>
          </a:p>
          <a:p>
            <a:pPr marL="457200" lvl="0" indent="-457200" algn="r" rtl="1">
              <a:lnSpc>
                <a:spcPct val="120000"/>
              </a:lnSpc>
              <a:spcBef>
                <a:spcPts val="1000"/>
              </a:spcBef>
              <a:spcAft>
                <a:spcPts val="0"/>
              </a:spcAft>
              <a:buSzPts val="3200"/>
              <a:buAutoNum type="arabicPeriod"/>
            </a:pPr>
            <a:r>
              <a:rPr lang="iw-IL"/>
              <a:t>איחוד של מדינות קטנות שבהן חי אותו העם. לדוגמא: ממלכות ונסיכויות שונות באיטליה התאחדו למדינת איטליה. כך גם בגרמניה.</a:t>
            </a:r>
            <a:endParaRPr/>
          </a:p>
          <a:p>
            <a:pPr marL="457200" lvl="0" indent="-457200" algn="r" rtl="1">
              <a:lnSpc>
                <a:spcPct val="120000"/>
              </a:lnSpc>
              <a:spcBef>
                <a:spcPts val="1000"/>
              </a:spcBef>
              <a:spcAft>
                <a:spcPts val="0"/>
              </a:spcAft>
              <a:buSzPts val="3200"/>
              <a:buAutoNum type="arabicPeriod"/>
            </a:pPr>
            <a:r>
              <a:rPr lang="iw-IL"/>
              <a:t>פירוק של אימפריות שבהן חיו עמים שונים ביחד למדינות לאומיות. למשל, פירוקה של האימפריה העות'מאנית ונתינת עצמאות למדינות כמו בולגריה ויוון, פירוקה של האימפריה ההבסבורגית (אוסטרו-הונגריה) למדינות כמו אוסטריה, הונגריה וקרואטיה.</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8425543" y="685800"/>
            <a:ext cx="3239588" cy="3716383"/>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מפת אירופה 1800</a:t>
            </a:r>
            <a:br>
              <a:rPr lang="iw-IL"/>
            </a:br>
            <a:r>
              <a:rPr lang="iw-IL"/>
              <a:t>(לפני הלאומיות)</a:t>
            </a:r>
            <a:endParaRPr/>
          </a:p>
        </p:txBody>
      </p:sp>
      <p:pic>
        <p:nvPicPr>
          <p:cNvPr id="208" name="Google Shape;208;p25" descr="Click to display the dependent states"/>
          <p:cNvPicPr preferRelativeResize="0"/>
          <p:nvPr/>
        </p:nvPicPr>
        <p:blipFill rotWithShape="1">
          <a:blip r:embed="rId3">
            <a:alphaModFix/>
          </a:blip>
          <a:srcRect/>
          <a:stretch/>
        </p:blipFill>
        <p:spPr>
          <a:xfrm>
            <a:off x="0" y="72102"/>
            <a:ext cx="8330748" cy="6785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8419263" y="685800"/>
            <a:ext cx="2932359" cy="3860074"/>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4860"/>
              <a:buFont typeface="Impact"/>
              <a:buNone/>
            </a:pPr>
            <a:r>
              <a:rPr lang="iw-IL" sz="4860"/>
              <a:t>מפת אירופה 2000</a:t>
            </a:r>
            <a:br>
              <a:rPr lang="iw-IL" sz="4860"/>
            </a:br>
            <a:r>
              <a:rPr lang="iw-IL" sz="4860"/>
              <a:t>(כיום, אחרי הלאומיות)</a:t>
            </a:r>
            <a:endParaRPr sz="4860"/>
          </a:p>
        </p:txBody>
      </p:sp>
      <p:pic>
        <p:nvPicPr>
          <p:cNvPr id="214" name="Google Shape;214;p26" descr="Click to display the dependent states"/>
          <p:cNvPicPr preferRelativeResize="0"/>
          <p:nvPr/>
        </p:nvPicPr>
        <p:blipFill rotWithShape="1">
          <a:blip r:embed="rId3">
            <a:alphaModFix/>
          </a:blip>
          <a:srcRect/>
          <a:stretch/>
        </p:blipFill>
        <p:spPr>
          <a:xfrm>
            <a:off x="-1" y="0"/>
            <a:ext cx="8419265"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685801" y="685800"/>
            <a:ext cx="10396882" cy="1151965"/>
          </a:xfrm>
          <a:prstGeom prst="rect">
            <a:avLst/>
          </a:prstGeom>
          <a:noFill/>
          <a:ln>
            <a:noFill/>
          </a:ln>
        </p:spPr>
        <p:txBody>
          <a:bodyPr spcFirstLastPara="1" wrap="square" lIns="91425" tIns="45700" rIns="91425" bIns="45700" anchor="ctr" anchorCtr="0">
            <a:noAutofit/>
          </a:bodyPr>
          <a:lstStyle/>
          <a:p>
            <a:pPr marL="0" lvl="0" indent="0" algn="ctr" rtl="1">
              <a:lnSpc>
                <a:spcPct val="90000"/>
              </a:lnSpc>
              <a:spcBef>
                <a:spcPts val="0"/>
              </a:spcBef>
              <a:spcAft>
                <a:spcPts val="0"/>
              </a:spcAft>
              <a:buClr>
                <a:schemeClr val="accent1"/>
              </a:buClr>
              <a:buSzPts val="5400"/>
              <a:buFont typeface="Impact"/>
              <a:buNone/>
            </a:pPr>
            <a:r>
              <a:rPr lang="iw-IL"/>
              <a:t>מאפיינים משותפים לבני אותו הלאום</a:t>
            </a:r>
            <a:endParaRPr/>
          </a:p>
        </p:txBody>
      </p:sp>
      <p:sp>
        <p:nvSpPr>
          <p:cNvPr id="220" name="Google Shape;220;p27"/>
          <p:cNvSpPr txBox="1">
            <a:spLocks noGrp="1"/>
          </p:cNvSpPr>
          <p:nvPr>
            <p:ph type="body" idx="1"/>
          </p:nvPr>
        </p:nvSpPr>
        <p:spPr>
          <a:xfrm>
            <a:off x="0" y="1541417"/>
            <a:ext cx="11743509" cy="1436914"/>
          </a:xfrm>
          <a:prstGeom prst="rect">
            <a:avLst/>
          </a:prstGeom>
          <a:noFill/>
          <a:ln>
            <a:noFill/>
          </a:ln>
        </p:spPr>
        <p:txBody>
          <a:bodyPr spcFirstLastPara="1" wrap="square" lIns="91425" tIns="45700" rIns="91425" bIns="45700" anchor="ctr" anchorCtr="0">
            <a:noAutofit/>
          </a:bodyPr>
          <a:lstStyle/>
          <a:p>
            <a:pPr marL="0" lvl="0" indent="0" algn="r" rtl="1">
              <a:lnSpc>
                <a:spcPct val="100000"/>
              </a:lnSpc>
              <a:spcBef>
                <a:spcPts val="0"/>
              </a:spcBef>
              <a:spcAft>
                <a:spcPts val="0"/>
              </a:spcAft>
              <a:buSzPts val="2960"/>
              <a:buNone/>
            </a:pPr>
            <a:r>
              <a:rPr lang="iw-IL" sz="1850"/>
              <a:t>יש כל מיני קבוצות של אנשים בעולם – הנוצרים הקתולים, דרוזים, אזרחי מדינת צרפת, תושבי חבל הארץ טוסקנה, תושבי האימפריה העות'מאנית לשעבר, יהודים, דוברי גרמנית. מה הופך קבוצה מסויימת ל</a:t>
            </a:r>
            <a:r>
              <a:rPr lang="iw-IL" sz="1850" b="1"/>
              <a:t>לאום</a:t>
            </a:r>
            <a:r>
              <a:rPr lang="iw-IL" sz="1850"/>
              <a:t>?</a:t>
            </a:r>
            <a:endParaRPr sz="1850"/>
          </a:p>
          <a:p>
            <a:pPr marL="0" lvl="0" indent="0" algn="r" rtl="1">
              <a:lnSpc>
                <a:spcPct val="100000"/>
              </a:lnSpc>
              <a:spcBef>
                <a:spcPts val="1000"/>
              </a:spcBef>
              <a:spcAft>
                <a:spcPts val="0"/>
              </a:spcAft>
              <a:buSzPts val="2960"/>
              <a:buNone/>
            </a:pPr>
            <a:r>
              <a:rPr lang="iw-IL" sz="1850"/>
              <a:t>בשביל שקבוצה מסויימת תהיה לאום, היא צריכה שיהיו לה </a:t>
            </a:r>
            <a:r>
              <a:rPr lang="iw-IL" sz="1850" u="sng"/>
              <a:t>שישה מאפיינים משותפים</a:t>
            </a:r>
            <a:r>
              <a:rPr lang="iw-IL" sz="1850"/>
              <a:t>. תנועות לאומיות דואגות לכך שלעם שלהן יהיו את ששת המאפיינים הללו:</a:t>
            </a:r>
            <a:endParaRPr sz="1850"/>
          </a:p>
        </p:txBody>
      </p:sp>
      <p:grpSp>
        <p:nvGrpSpPr>
          <p:cNvPr id="221" name="Google Shape;221;p27"/>
          <p:cNvGrpSpPr/>
          <p:nvPr/>
        </p:nvGrpSpPr>
        <p:grpSpPr>
          <a:xfrm>
            <a:off x="24975" y="2978330"/>
            <a:ext cx="12018979" cy="3879668"/>
            <a:chOff x="0" y="0"/>
            <a:chExt cx="12018979" cy="3879668"/>
          </a:xfrm>
        </p:grpSpPr>
        <p:sp>
          <p:nvSpPr>
            <p:cNvPr id="222" name="Google Shape;222;p27"/>
            <p:cNvSpPr/>
            <p:nvPr/>
          </p:nvSpPr>
          <p:spPr>
            <a:xfrm>
              <a:off x="0" y="0"/>
              <a:ext cx="12018979" cy="1745851"/>
            </a:xfrm>
            <a:prstGeom prst="roundRect">
              <a:avLst>
                <a:gd name="adj" fmla="val 10000"/>
              </a:avLst>
            </a:prstGeom>
            <a:solidFill>
              <a:srgbClr val="DBE1CF">
                <a:alpha val="89803"/>
              </a:srgbClr>
            </a:solidFill>
            <a:ln w="19050" cap="flat" cmpd="sng">
              <a:solidFill>
                <a:srgbClr val="DBE1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9919325" y="232780"/>
              <a:ext cx="1737704" cy="1280290"/>
            </a:xfrm>
            <a:prstGeom prst="roundRect">
              <a:avLst>
                <a:gd name="adj" fmla="val 10000"/>
              </a:avLst>
            </a:prstGeom>
            <a:blipFill rotWithShape="1">
              <a:blip r:embed="rId3">
                <a:alphaModFix/>
              </a:blip>
              <a:stretch>
                <a:fillRect l="-13997" r="-13999"/>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10800000">
              <a:off x="9919325"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txBox="1"/>
            <p:nvPr/>
          </p:nvSpPr>
          <p:spPr>
            <a:xfrm>
              <a:off x="9972765"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שאיפה משותפת למדינת לאום</a:t>
              </a:r>
              <a:endParaRPr sz="2700" b="0" i="0" u="none" strike="noStrike" cap="none">
                <a:solidFill>
                  <a:schemeClr val="lt1"/>
                </a:solidFill>
                <a:latin typeface="Impact"/>
                <a:ea typeface="Impact"/>
                <a:cs typeface="Impact"/>
                <a:sym typeface="Impact"/>
              </a:endParaRPr>
            </a:p>
          </p:txBody>
        </p:sp>
        <p:sp>
          <p:nvSpPr>
            <p:cNvPr id="226" name="Google Shape;226;p27"/>
            <p:cNvSpPr/>
            <p:nvPr/>
          </p:nvSpPr>
          <p:spPr>
            <a:xfrm>
              <a:off x="8007850" y="232780"/>
              <a:ext cx="1737704" cy="1280290"/>
            </a:xfrm>
            <a:prstGeom prst="roundRect">
              <a:avLst>
                <a:gd name="adj" fmla="val 10000"/>
              </a:avLst>
            </a:prstGeom>
            <a:blipFill rotWithShape="1">
              <a:blip r:embed="rId4">
                <a:alphaModFix/>
              </a:blip>
              <a:stretch>
                <a:fillRect t="-5999" b="-5998"/>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10800000">
              <a:off x="8007850"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txBox="1"/>
            <p:nvPr/>
          </p:nvSpPr>
          <p:spPr>
            <a:xfrm>
              <a:off x="8061290"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שפה משותפת</a:t>
              </a:r>
              <a:endParaRPr sz="2700" b="0" i="0" u="none" strike="noStrike" cap="none">
                <a:solidFill>
                  <a:schemeClr val="lt1"/>
                </a:solidFill>
                <a:latin typeface="Impact"/>
                <a:ea typeface="Impact"/>
                <a:cs typeface="Impact"/>
                <a:sym typeface="Impact"/>
              </a:endParaRPr>
            </a:p>
          </p:txBody>
        </p:sp>
        <p:sp>
          <p:nvSpPr>
            <p:cNvPr id="229" name="Google Shape;229;p27"/>
            <p:cNvSpPr/>
            <p:nvPr/>
          </p:nvSpPr>
          <p:spPr>
            <a:xfrm>
              <a:off x="6109442" y="215470"/>
              <a:ext cx="1737704" cy="1280290"/>
            </a:xfrm>
            <a:prstGeom prst="roundRect">
              <a:avLst>
                <a:gd name="adj" fmla="val 10000"/>
              </a:avLst>
            </a:prstGeom>
            <a:blipFill rotWithShape="1">
              <a:blip r:embed="rId5">
                <a:alphaModFix/>
              </a:blip>
              <a:stretch>
                <a:fillRect t="-20998" b="-20998"/>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rot="10800000">
              <a:off x="6096374"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txBox="1"/>
            <p:nvPr/>
          </p:nvSpPr>
          <p:spPr>
            <a:xfrm>
              <a:off x="6149814"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תרבות משותפת</a:t>
              </a:r>
              <a:endParaRPr sz="2700" b="0" i="0" u="none" strike="noStrike" cap="none">
                <a:solidFill>
                  <a:schemeClr val="lt1"/>
                </a:solidFill>
                <a:latin typeface="Impact"/>
                <a:ea typeface="Impact"/>
                <a:cs typeface="Impact"/>
                <a:sym typeface="Impact"/>
              </a:endParaRPr>
            </a:p>
          </p:txBody>
        </p:sp>
        <p:sp>
          <p:nvSpPr>
            <p:cNvPr id="232" name="Google Shape;232;p27"/>
            <p:cNvSpPr/>
            <p:nvPr/>
          </p:nvSpPr>
          <p:spPr>
            <a:xfrm>
              <a:off x="4121559" y="215470"/>
              <a:ext cx="1737704" cy="1280290"/>
            </a:xfrm>
            <a:prstGeom prst="roundRect">
              <a:avLst>
                <a:gd name="adj" fmla="val 10000"/>
              </a:avLst>
            </a:prstGeom>
            <a:blipFill rotWithShape="1">
              <a:blip r:embed="rId6">
                <a:alphaModFix/>
              </a:blip>
              <a:stretch>
                <a:fillRect t="-8999" b="-8998"/>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10800000">
              <a:off x="4184899"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txBox="1"/>
            <p:nvPr/>
          </p:nvSpPr>
          <p:spPr>
            <a:xfrm>
              <a:off x="4238339"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היסטוריה משותפת</a:t>
              </a:r>
              <a:endParaRPr sz="2700" b="0" i="0" u="none" strike="noStrike" cap="none">
                <a:solidFill>
                  <a:schemeClr val="lt1"/>
                </a:solidFill>
                <a:latin typeface="Impact"/>
                <a:ea typeface="Impact"/>
                <a:cs typeface="Impact"/>
                <a:sym typeface="Impact"/>
              </a:endParaRPr>
            </a:p>
          </p:txBody>
        </p:sp>
        <p:sp>
          <p:nvSpPr>
            <p:cNvPr id="235" name="Google Shape;235;p27"/>
            <p:cNvSpPr/>
            <p:nvPr/>
          </p:nvSpPr>
          <p:spPr>
            <a:xfrm>
              <a:off x="2273423" y="232780"/>
              <a:ext cx="1737704" cy="1280290"/>
            </a:xfrm>
            <a:prstGeom prst="roundRect">
              <a:avLst>
                <a:gd name="adj" fmla="val 10000"/>
              </a:avLst>
            </a:prstGeom>
            <a:blipFill rotWithShape="1">
              <a:blip r:embed="rId7">
                <a:alphaModFix/>
              </a:blip>
              <a:stretch>
                <a:fillRect t="-17999" b="-17997"/>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rot="10800000">
              <a:off x="2273423"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txBox="1"/>
            <p:nvPr/>
          </p:nvSpPr>
          <p:spPr>
            <a:xfrm>
              <a:off x="2326863"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סמלים משותפים</a:t>
              </a:r>
              <a:endParaRPr sz="2700" b="0" i="0" u="none" strike="noStrike" cap="none">
                <a:solidFill>
                  <a:schemeClr val="lt1"/>
                </a:solidFill>
                <a:latin typeface="Impact"/>
                <a:ea typeface="Impact"/>
                <a:cs typeface="Impact"/>
                <a:sym typeface="Impact"/>
              </a:endParaRPr>
            </a:p>
          </p:txBody>
        </p:sp>
        <p:sp>
          <p:nvSpPr>
            <p:cNvPr id="238" name="Google Shape;238;p27"/>
            <p:cNvSpPr/>
            <p:nvPr/>
          </p:nvSpPr>
          <p:spPr>
            <a:xfrm>
              <a:off x="361948" y="232780"/>
              <a:ext cx="1737704" cy="1280290"/>
            </a:xfrm>
            <a:prstGeom prst="roundRect">
              <a:avLst>
                <a:gd name="adj" fmla="val 10000"/>
              </a:avLst>
            </a:prstGeom>
            <a:blipFill rotWithShape="1">
              <a:blip r:embed="rId8">
                <a:alphaModFix/>
              </a:blip>
              <a:stretch>
                <a:fillRect t="-17999" b="-17997"/>
              </a:stretch>
            </a:blip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a:off x="361948" y="1745851"/>
              <a:ext cx="1737704" cy="2133817"/>
            </a:xfrm>
            <a:prstGeom prst="round2SameRect">
              <a:avLst>
                <a:gd name="adj1" fmla="val 10500"/>
                <a:gd name="adj2" fmla="val 0"/>
              </a:avLst>
            </a:prstGeom>
            <a:solidFill>
              <a:srgbClr val="8FA74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txBox="1"/>
            <p:nvPr/>
          </p:nvSpPr>
          <p:spPr>
            <a:xfrm>
              <a:off x="415388" y="1745851"/>
              <a:ext cx="1630824" cy="2080377"/>
            </a:xfrm>
            <a:prstGeom prst="rect">
              <a:avLst/>
            </a:prstGeom>
            <a:noFill/>
            <a:ln>
              <a:noFill/>
            </a:ln>
          </p:spPr>
          <p:txBody>
            <a:bodyPr spcFirstLastPara="1" wrap="square" lIns="192000" tIns="192000" rIns="192000" bIns="192000" anchor="t" anchorCtr="0">
              <a:noAutofit/>
            </a:bodyPr>
            <a:lstStyle/>
            <a:p>
              <a:pPr marL="0" marR="0" lvl="0" indent="0" algn="ctr" rtl="1">
                <a:lnSpc>
                  <a:spcPct val="90000"/>
                </a:lnSpc>
                <a:spcBef>
                  <a:spcPts val="0"/>
                </a:spcBef>
                <a:spcAft>
                  <a:spcPts val="0"/>
                </a:spcAft>
                <a:buNone/>
              </a:pPr>
              <a:r>
                <a:rPr lang="iw-IL" sz="2700" b="0" i="0" u="none" strike="noStrike" cap="none">
                  <a:solidFill>
                    <a:schemeClr val="lt1"/>
                  </a:solidFill>
                  <a:latin typeface="Impact"/>
                  <a:ea typeface="Impact"/>
                  <a:cs typeface="Impact"/>
                  <a:sym typeface="Impact"/>
                </a:rPr>
                <a:t>זיקה משותפת למולדת</a:t>
              </a:r>
              <a:endParaRPr sz="2700" b="0" i="0" u="none" strike="noStrike" cap="none">
                <a:solidFill>
                  <a:schemeClr val="lt1"/>
                </a:solidFill>
                <a:latin typeface="Impact"/>
                <a:ea typeface="Impact"/>
                <a:cs typeface="Impact"/>
                <a:sym typeface="Impact"/>
              </a:endParaRPr>
            </a:p>
          </p:txBody>
        </p:sp>
      </p:grpSp>
    </p:spTree>
  </p:cSld>
  <p:clrMapOvr>
    <a:masterClrMapping/>
  </p:clrMapOvr>
</p:sld>
</file>

<file path=ppt/theme/theme1.xml><?xml version="1.0" encoding="utf-8"?>
<a:theme xmlns:a="http://schemas.openxmlformats.org/drawingml/2006/main" name="האירוע המרכזי">
  <a:themeElements>
    <a:clrScheme name="האירוע המרכזי">
      <a:dk1>
        <a:srgbClr val="000000"/>
      </a:dk1>
      <a:lt1>
        <a:srgbClr val="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4155</Words>
  <Application>Microsoft Office PowerPoint</Application>
  <PresentationFormat>מסך רחב</PresentationFormat>
  <Paragraphs>218</Paragraphs>
  <Slides>38</Slides>
  <Notes>38</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38</vt:i4>
      </vt:variant>
    </vt:vector>
  </HeadingPairs>
  <TitlesOfParts>
    <vt:vector size="41" baseType="lpstr">
      <vt:lpstr>Arial</vt:lpstr>
      <vt:lpstr>Impact</vt:lpstr>
      <vt:lpstr>האירוע המרכזי</vt:lpstr>
      <vt:lpstr>לאומיות (בלי החלק על ציונות)</vt:lpstr>
      <vt:lpstr>מה זה לאומיות?</vt:lpstr>
      <vt:lpstr>מהם השינויים שיצרה הלאומיות באירופה במאה ה-19 (ואחרי זה בכל העולם) ? פירוט בשקופיות הבאות</vt:lpstr>
      <vt:lpstr>מסגרות השתייכות חדשות לבני האדם - הסבר</vt:lpstr>
      <vt:lpstr>עלייתן של התנועות הלאומיות כגורם חשוב בתחומים שונים - הסבר</vt:lpstr>
      <vt:lpstr>שינוי המפה - הסבר</vt:lpstr>
      <vt:lpstr>מפת אירופה 1800 (לפני הלאומיות)</vt:lpstr>
      <vt:lpstr>מפת אירופה 2000 (כיום, אחרי הלאומיות)</vt:lpstr>
      <vt:lpstr>מאפיינים משותפים לבני אותו הלאום</vt:lpstr>
      <vt:lpstr>מאפיינים משותפים - הסבר</vt:lpstr>
      <vt:lpstr>הסבירו את המאפיינים המשותפים לבני הלאום וכיצד הם מתבטאים בבול שלפניכם שהוציאה הקרן הקיימת ב-1940</vt:lpstr>
      <vt:lpstr>הגורמים לצמיחת התנועות הלאומיות במאה ה-19 מדוע דווקא במאה ה-19 צמחו תנועות לאומיות והגיעו להצלחה מרובה?</vt:lpstr>
      <vt:lpstr>הנאורות</vt:lpstr>
      <vt:lpstr>החילון</vt:lpstr>
      <vt:lpstr>הרומנטיקה</vt:lpstr>
      <vt:lpstr>אירועים פוליטיים חשובים של סוף המאה ה-18 ותחילת המאה ה-19</vt:lpstr>
      <vt:lpstr>המהפכה האמריקאית</vt:lpstr>
      <vt:lpstr>המהפכה הצרפתית</vt:lpstr>
      <vt:lpstr>כיבושי נפוליאון</vt:lpstr>
      <vt:lpstr>תיעוש ומודרניזציה</vt:lpstr>
      <vt:lpstr>תיעוש ומודרניזציה: עיור</vt:lpstr>
      <vt:lpstr>תיעוש ומודרניזציה: תקשורת</vt:lpstr>
      <vt:lpstr>תיעוש ומודרניזציה: חינוך</vt:lpstr>
      <vt:lpstr>תיעוש ומודרניזציה: תחבורה</vt:lpstr>
      <vt:lpstr>מאפייני התנועות הלאומיות ואיטליה מדינה מדגימה</vt:lpstr>
      <vt:lpstr>המצב באירופה לפני הלאומיות</vt:lpstr>
      <vt:lpstr>איטליה – המצב לפני הלאומיות: מבחינה מדינית לפני הלאומיות לא הייתה מדינה כזו איטליה. היא תמיד הייתה מחלוקת ליחידות מדיניות קטנות יותר: ממלכות, נסיכויות, רפובליקות של סוחרים, מדינתו של האפיפיור, שטחים ששייכים לאימפריה האוסטרו-הונגרית ועוד...</vt:lpstr>
      <vt:lpstr>איטליה – המצב לפני הלאומיות: תרבות</vt:lpstr>
      <vt:lpstr>מטרות המאבק הלאומי באירופה בכלל ובאיטליה</vt:lpstr>
      <vt:lpstr>הכוחות שהניעו את המאבק באירופה בכלל ובאיטליה בפרט</vt:lpstr>
      <vt:lpstr>איטליה – המנהיגים העיקריים שהנהיגו את המאבק הלאומי</vt:lpstr>
      <vt:lpstr>שלבי ההתפתחות של תנועות לאומיות בדרך כלל, לתנועות לאומיות הייתה התפתחות דומה לפי שלבים:</vt:lpstr>
      <vt:lpstr>ואיך זה קרה באיטליה...</vt:lpstr>
      <vt:lpstr>איטליה – תוצאת המאבק הלאומי</vt:lpstr>
      <vt:lpstr>מנהיגי התנועות הלאומיות למנהיגי התנועות הלאומיות היו בדרך כלל שלושה מאפיינים טיפוסיים:</vt:lpstr>
      <vt:lpstr>תחומי הפעולה של התנועות הלאומיות באירופה</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לאומיות (בלי החלק על ציונות)</dc:title>
  <dc:creator>Teacher</dc:creator>
  <cp:lastModifiedBy>‏‏משתמש Windows</cp:lastModifiedBy>
  <cp:revision>1</cp:revision>
  <dcterms:modified xsi:type="dcterms:W3CDTF">2019-05-20T18:32:11Z</dcterms:modified>
</cp:coreProperties>
</file>